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9"/>
  </p:notesMasterIdLst>
  <p:handoutMasterIdLst>
    <p:handoutMasterId r:id="rId90"/>
  </p:handoutMasterIdLst>
  <p:sldIdLst>
    <p:sldId id="772" r:id="rId5"/>
    <p:sldId id="962" r:id="rId6"/>
    <p:sldId id="963" r:id="rId7"/>
    <p:sldId id="964" r:id="rId8"/>
    <p:sldId id="965" r:id="rId9"/>
    <p:sldId id="966" r:id="rId10"/>
    <p:sldId id="967" r:id="rId11"/>
    <p:sldId id="968" r:id="rId12"/>
    <p:sldId id="969" r:id="rId13"/>
    <p:sldId id="1015" r:id="rId14"/>
    <p:sldId id="1013" r:id="rId15"/>
    <p:sldId id="1023" r:id="rId16"/>
    <p:sldId id="1020" r:id="rId17"/>
    <p:sldId id="1014" r:id="rId18"/>
    <p:sldId id="970" r:id="rId19"/>
    <p:sldId id="1012" r:id="rId20"/>
    <p:sldId id="978" r:id="rId21"/>
    <p:sldId id="979" r:id="rId22"/>
    <p:sldId id="971" r:id="rId23"/>
    <p:sldId id="972" r:id="rId24"/>
    <p:sldId id="1011" r:id="rId25"/>
    <p:sldId id="973" r:id="rId26"/>
    <p:sldId id="974" r:id="rId27"/>
    <p:sldId id="975" r:id="rId28"/>
    <p:sldId id="976" r:id="rId29"/>
    <p:sldId id="1004" r:id="rId30"/>
    <p:sldId id="977" r:id="rId31"/>
    <p:sldId id="981" r:id="rId32"/>
    <p:sldId id="1016" r:id="rId33"/>
    <p:sldId id="1017" r:id="rId34"/>
    <p:sldId id="1018" r:id="rId35"/>
    <p:sldId id="982" r:id="rId36"/>
    <p:sldId id="983" r:id="rId37"/>
    <p:sldId id="1010" r:id="rId38"/>
    <p:sldId id="984" r:id="rId39"/>
    <p:sldId id="985" r:id="rId40"/>
    <p:sldId id="986" r:id="rId41"/>
    <p:sldId id="989" r:id="rId42"/>
    <p:sldId id="990" r:id="rId43"/>
    <p:sldId id="1005" r:id="rId44"/>
    <p:sldId id="996" r:id="rId45"/>
    <p:sldId id="997" r:id="rId46"/>
    <p:sldId id="1007" r:id="rId47"/>
    <p:sldId id="1008" r:id="rId48"/>
    <p:sldId id="998" r:id="rId49"/>
    <p:sldId id="1009" r:id="rId50"/>
    <p:sldId id="1002" r:id="rId51"/>
    <p:sldId id="1003" r:id="rId52"/>
    <p:sldId id="939" r:id="rId53"/>
    <p:sldId id="961" r:id="rId54"/>
    <p:sldId id="928" r:id="rId55"/>
    <p:sldId id="929" r:id="rId56"/>
    <p:sldId id="890" r:id="rId57"/>
    <p:sldId id="889" r:id="rId58"/>
    <p:sldId id="882" r:id="rId59"/>
    <p:sldId id="910" r:id="rId60"/>
    <p:sldId id="895" r:id="rId61"/>
    <p:sldId id="891" r:id="rId62"/>
    <p:sldId id="892" r:id="rId63"/>
    <p:sldId id="893" r:id="rId64"/>
    <p:sldId id="903" r:id="rId65"/>
    <p:sldId id="902" r:id="rId66"/>
    <p:sldId id="894" r:id="rId67"/>
    <p:sldId id="896" r:id="rId68"/>
    <p:sldId id="897" r:id="rId69"/>
    <p:sldId id="906" r:id="rId70"/>
    <p:sldId id="898" r:id="rId71"/>
    <p:sldId id="899" r:id="rId72"/>
    <p:sldId id="905" r:id="rId73"/>
    <p:sldId id="959" r:id="rId74"/>
    <p:sldId id="900" r:id="rId75"/>
    <p:sldId id="904" r:id="rId76"/>
    <p:sldId id="907" r:id="rId77"/>
    <p:sldId id="901" r:id="rId78"/>
    <p:sldId id="908" r:id="rId79"/>
    <p:sldId id="909" r:id="rId80"/>
    <p:sldId id="947" r:id="rId81"/>
    <p:sldId id="948" r:id="rId82"/>
    <p:sldId id="880" r:id="rId83"/>
    <p:sldId id="987" r:id="rId84"/>
    <p:sldId id="988" r:id="rId85"/>
    <p:sldId id="1019" r:id="rId86"/>
    <p:sldId id="956" r:id="rId87"/>
    <p:sldId id="1022" r:id="rId8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39" autoAdjust="0"/>
    <p:restoredTop sz="91160" autoAdjust="0"/>
  </p:normalViewPr>
  <p:slideViewPr>
    <p:cSldViewPr>
      <p:cViewPr varScale="1">
        <p:scale>
          <a:sx n="63" d="100"/>
          <a:sy n="63" d="100"/>
        </p:scale>
        <p:origin x="-12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8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26.xml"/><Relationship Id="rId18" Type="http://schemas.openxmlformats.org/officeDocument/2006/relationships/slide" Target="slides/slide37.xml"/><Relationship Id="rId26" Type="http://schemas.openxmlformats.org/officeDocument/2006/relationships/slide" Target="slides/slide52.xml"/><Relationship Id="rId39" Type="http://schemas.openxmlformats.org/officeDocument/2006/relationships/slide" Target="slides/slide65.xml"/><Relationship Id="rId21" Type="http://schemas.openxmlformats.org/officeDocument/2006/relationships/slide" Target="slides/slide47.xml"/><Relationship Id="rId34" Type="http://schemas.openxmlformats.org/officeDocument/2006/relationships/slide" Target="slides/slide60.xml"/><Relationship Id="rId42" Type="http://schemas.openxmlformats.org/officeDocument/2006/relationships/slide" Target="slides/slide68.xml"/><Relationship Id="rId47" Type="http://schemas.openxmlformats.org/officeDocument/2006/relationships/slide" Target="slides/slide73.xml"/><Relationship Id="rId50" Type="http://schemas.openxmlformats.org/officeDocument/2006/relationships/slide" Target="slides/slide76.xml"/><Relationship Id="rId55" Type="http://schemas.openxmlformats.org/officeDocument/2006/relationships/slide" Target="slides/slide84.xml"/><Relationship Id="rId7" Type="http://schemas.openxmlformats.org/officeDocument/2006/relationships/slide" Target="slides/slide7.xml"/><Relationship Id="rId12" Type="http://schemas.openxmlformats.org/officeDocument/2006/relationships/slide" Target="slides/slide25.xml"/><Relationship Id="rId17" Type="http://schemas.openxmlformats.org/officeDocument/2006/relationships/slide" Target="slides/slide36.xml"/><Relationship Id="rId25" Type="http://schemas.openxmlformats.org/officeDocument/2006/relationships/slide" Target="slides/slide51.xml"/><Relationship Id="rId33" Type="http://schemas.openxmlformats.org/officeDocument/2006/relationships/slide" Target="slides/slide59.xml"/><Relationship Id="rId38" Type="http://schemas.openxmlformats.org/officeDocument/2006/relationships/slide" Target="slides/slide64.xml"/><Relationship Id="rId46" Type="http://schemas.openxmlformats.org/officeDocument/2006/relationships/slide" Target="slides/slide72.xml"/><Relationship Id="rId2" Type="http://schemas.openxmlformats.org/officeDocument/2006/relationships/slide" Target="slides/slide2.xml"/><Relationship Id="rId16" Type="http://schemas.openxmlformats.org/officeDocument/2006/relationships/slide" Target="slides/slide35.xml"/><Relationship Id="rId20" Type="http://schemas.openxmlformats.org/officeDocument/2006/relationships/slide" Target="slides/slide39.xml"/><Relationship Id="rId29" Type="http://schemas.openxmlformats.org/officeDocument/2006/relationships/slide" Target="slides/slide55.xml"/><Relationship Id="rId41" Type="http://schemas.openxmlformats.org/officeDocument/2006/relationships/slide" Target="slides/slide67.xml"/><Relationship Id="rId54" Type="http://schemas.openxmlformats.org/officeDocument/2006/relationships/slide" Target="slides/slide8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24.xml"/><Relationship Id="rId24" Type="http://schemas.openxmlformats.org/officeDocument/2006/relationships/slide" Target="slides/slide50.xml"/><Relationship Id="rId32" Type="http://schemas.openxmlformats.org/officeDocument/2006/relationships/slide" Target="slides/slide58.xml"/><Relationship Id="rId37" Type="http://schemas.openxmlformats.org/officeDocument/2006/relationships/slide" Target="slides/slide63.xml"/><Relationship Id="rId40" Type="http://schemas.openxmlformats.org/officeDocument/2006/relationships/slide" Target="slides/slide66.xml"/><Relationship Id="rId45" Type="http://schemas.openxmlformats.org/officeDocument/2006/relationships/slide" Target="slides/slide71.xml"/><Relationship Id="rId53" Type="http://schemas.openxmlformats.org/officeDocument/2006/relationships/slide" Target="slides/slide79.xml"/><Relationship Id="rId5" Type="http://schemas.openxmlformats.org/officeDocument/2006/relationships/slide" Target="slides/slide5.xml"/><Relationship Id="rId15" Type="http://schemas.openxmlformats.org/officeDocument/2006/relationships/slide" Target="slides/slide34.xml"/><Relationship Id="rId23" Type="http://schemas.openxmlformats.org/officeDocument/2006/relationships/slide" Target="slides/slide49.xml"/><Relationship Id="rId28" Type="http://schemas.openxmlformats.org/officeDocument/2006/relationships/slide" Target="slides/slide54.xml"/><Relationship Id="rId36" Type="http://schemas.openxmlformats.org/officeDocument/2006/relationships/slide" Target="slides/slide62.xml"/><Relationship Id="rId49" Type="http://schemas.openxmlformats.org/officeDocument/2006/relationships/slide" Target="slides/slide75.xml"/><Relationship Id="rId10" Type="http://schemas.openxmlformats.org/officeDocument/2006/relationships/slide" Target="slides/slide21.xml"/><Relationship Id="rId19" Type="http://schemas.openxmlformats.org/officeDocument/2006/relationships/slide" Target="slides/slide38.xml"/><Relationship Id="rId31" Type="http://schemas.openxmlformats.org/officeDocument/2006/relationships/slide" Target="slides/slide57.xml"/><Relationship Id="rId44" Type="http://schemas.openxmlformats.org/officeDocument/2006/relationships/slide" Target="slides/slide70.xml"/><Relationship Id="rId52" Type="http://schemas.openxmlformats.org/officeDocument/2006/relationships/slide" Target="slides/slide78.xml"/><Relationship Id="rId4" Type="http://schemas.openxmlformats.org/officeDocument/2006/relationships/slide" Target="slides/slide4.xml"/><Relationship Id="rId9" Type="http://schemas.openxmlformats.org/officeDocument/2006/relationships/slide" Target="slides/slide15.xml"/><Relationship Id="rId14" Type="http://schemas.openxmlformats.org/officeDocument/2006/relationships/slide" Target="slides/slide32.xml"/><Relationship Id="rId22" Type="http://schemas.openxmlformats.org/officeDocument/2006/relationships/slide" Target="slides/slide48.xml"/><Relationship Id="rId27" Type="http://schemas.openxmlformats.org/officeDocument/2006/relationships/slide" Target="slides/slide53.xml"/><Relationship Id="rId30" Type="http://schemas.openxmlformats.org/officeDocument/2006/relationships/slide" Target="slides/slide56.xml"/><Relationship Id="rId35" Type="http://schemas.openxmlformats.org/officeDocument/2006/relationships/slide" Target="slides/slide61.xml"/><Relationship Id="rId43" Type="http://schemas.openxmlformats.org/officeDocument/2006/relationships/slide" Target="slides/slide69.xml"/><Relationship Id="rId48" Type="http://schemas.openxmlformats.org/officeDocument/2006/relationships/slide" Target="slides/slide74.xml"/><Relationship Id="rId8" Type="http://schemas.openxmlformats.org/officeDocument/2006/relationships/slide" Target="slides/slide13.xml"/><Relationship Id="rId51" Type="http://schemas.openxmlformats.org/officeDocument/2006/relationships/slide" Target="slides/slide77.xml"/><Relationship Id="rId3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enjamin.graybeal\Documents\HPC%20Connection%20Performance%20Study\Material%20Characterization\Swenty%20Test%20Data\Shrinkage%20Combined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6122173003459"/>
          <c:y val="8.0702010761032852E-2"/>
          <c:w val="0.86114165830736766"/>
          <c:h val="0.7771934377277333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G1</c:v>
                </c:pt>
              </c:strCache>
            </c:strRef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Sheet1!$A$4:$A$2000</c:f>
              <c:numCache>
                <c:formatCode>General</c:formatCode>
                <c:ptCount val="1997"/>
                <c:pt idx="0">
                  <c:v>0</c:v>
                </c:pt>
                <c:pt idx="1">
                  <c:v>6.9443287065951154E-3</c:v>
                </c:pt>
                <c:pt idx="2">
                  <c:v>1.0416493059892673E-2</c:v>
                </c:pt>
                <c:pt idx="3">
                  <c:v>1.3888657405914273E-2</c:v>
                </c:pt>
                <c:pt idx="4">
                  <c:v>1.7360821759211831E-2</c:v>
                </c:pt>
                <c:pt idx="5">
                  <c:v>2.0832986112509388E-2</c:v>
                </c:pt>
                <c:pt idx="6">
                  <c:v>2.4305150465806946E-2</c:v>
                </c:pt>
                <c:pt idx="7">
                  <c:v>2.7777314819104504E-2</c:v>
                </c:pt>
                <c:pt idx="8">
                  <c:v>3.4721643518423662E-2</c:v>
                </c:pt>
                <c:pt idx="9">
                  <c:v>4.1665972225018777E-2</c:v>
                </c:pt>
                <c:pt idx="10">
                  <c:v>4.5138136578316335E-2</c:v>
                </c:pt>
                <c:pt idx="11">
                  <c:v>4.8610300931613892E-2</c:v>
                </c:pt>
                <c:pt idx="12">
                  <c:v>5.2082465277635492E-2</c:v>
                </c:pt>
                <c:pt idx="13">
                  <c:v>5.555462963093305E-2</c:v>
                </c:pt>
                <c:pt idx="14">
                  <c:v>5.9026793984230608E-2</c:v>
                </c:pt>
                <c:pt idx="15">
                  <c:v>6.2498958337528165E-2</c:v>
                </c:pt>
                <c:pt idx="16">
                  <c:v>6.5971122690825723E-2</c:v>
                </c:pt>
                <c:pt idx="17">
                  <c:v>7.2915451390144881E-2</c:v>
                </c:pt>
                <c:pt idx="18">
                  <c:v>7.6387615743442439E-2</c:v>
                </c:pt>
                <c:pt idx="19">
                  <c:v>8.3331944450037554E-2</c:v>
                </c:pt>
                <c:pt idx="20">
                  <c:v>8.6804108796059154E-2</c:v>
                </c:pt>
                <c:pt idx="21">
                  <c:v>9.0276273149356712E-2</c:v>
                </c:pt>
                <c:pt idx="22">
                  <c:v>9.3748437502654269E-2</c:v>
                </c:pt>
                <c:pt idx="23">
                  <c:v>9.7220601855951827E-2</c:v>
                </c:pt>
                <c:pt idx="24">
                  <c:v>0.10069276620924938</c:v>
                </c:pt>
                <c:pt idx="25">
                  <c:v>0.10416493055527098</c:v>
                </c:pt>
                <c:pt idx="26">
                  <c:v>0.1111092592618661</c:v>
                </c:pt>
                <c:pt idx="27">
                  <c:v>0.11805358796846122</c:v>
                </c:pt>
                <c:pt idx="28">
                  <c:v>0.12152575231448282</c:v>
                </c:pt>
                <c:pt idx="29">
                  <c:v>0.12499791666778037</c:v>
                </c:pt>
                <c:pt idx="30">
                  <c:v>0.13194224537437549</c:v>
                </c:pt>
                <c:pt idx="31">
                  <c:v>0.13541440972767305</c:v>
                </c:pt>
                <c:pt idx="32">
                  <c:v>0.1423587384269922</c:v>
                </c:pt>
                <c:pt idx="33">
                  <c:v>0.14930306713358732</c:v>
                </c:pt>
                <c:pt idx="34">
                  <c:v>0.15277523148688488</c:v>
                </c:pt>
                <c:pt idx="35">
                  <c:v>0.15624739583290648</c:v>
                </c:pt>
                <c:pt idx="36">
                  <c:v>0.15972039583721198</c:v>
                </c:pt>
                <c:pt idx="37">
                  <c:v>0.16319339584151749</c:v>
                </c:pt>
                <c:pt idx="38">
                  <c:v>0.16666639584582299</c:v>
                </c:pt>
                <c:pt idx="39">
                  <c:v>0.17013939585012849</c:v>
                </c:pt>
                <c:pt idx="40">
                  <c:v>0.173612395854434</c:v>
                </c:pt>
                <c:pt idx="41">
                  <c:v>0.18055839586304501</c:v>
                </c:pt>
                <c:pt idx="42">
                  <c:v>0.18750439587165602</c:v>
                </c:pt>
                <c:pt idx="43">
                  <c:v>0.19097739587596152</c:v>
                </c:pt>
                <c:pt idx="44">
                  <c:v>0.19445039588026702</c:v>
                </c:pt>
                <c:pt idx="45">
                  <c:v>0.19792339588457253</c:v>
                </c:pt>
                <c:pt idx="46">
                  <c:v>0.20139639588887803</c:v>
                </c:pt>
                <c:pt idx="47">
                  <c:v>0.20486939589318354</c:v>
                </c:pt>
                <c:pt idx="48">
                  <c:v>0.20834239589748904</c:v>
                </c:pt>
                <c:pt idx="49">
                  <c:v>0.21181539590179455</c:v>
                </c:pt>
                <c:pt idx="50">
                  <c:v>0.21528839590610005</c:v>
                </c:pt>
                <c:pt idx="51">
                  <c:v>0.21876139591040555</c:v>
                </c:pt>
                <c:pt idx="52">
                  <c:v>0.22223439591471106</c:v>
                </c:pt>
                <c:pt idx="53">
                  <c:v>0.22570739591901656</c:v>
                </c:pt>
                <c:pt idx="54">
                  <c:v>0.22918039592332207</c:v>
                </c:pt>
                <c:pt idx="55">
                  <c:v>0.23265339592762757</c:v>
                </c:pt>
                <c:pt idx="56">
                  <c:v>0.23612639593193308</c:v>
                </c:pt>
                <c:pt idx="57">
                  <c:v>0.23959939593623858</c:v>
                </c:pt>
                <c:pt idx="58">
                  <c:v>0.24307239594054408</c:v>
                </c:pt>
                <c:pt idx="59">
                  <c:v>0.24654539594484959</c:v>
                </c:pt>
                <c:pt idx="60">
                  <c:v>0.24999583333556075</c:v>
                </c:pt>
                <c:pt idx="61">
                  <c:v>0.2534679976888583</c:v>
                </c:pt>
                <c:pt idx="62">
                  <c:v>0.26041232638817746</c:v>
                </c:pt>
                <c:pt idx="63">
                  <c:v>0.26388532639248297</c:v>
                </c:pt>
                <c:pt idx="64">
                  <c:v>0.26735832639678847</c:v>
                </c:pt>
                <c:pt idx="65">
                  <c:v>0.27083132640109397</c:v>
                </c:pt>
                <c:pt idx="66">
                  <c:v>0.27777732641698094</c:v>
                </c:pt>
                <c:pt idx="67">
                  <c:v>0.28125032642128645</c:v>
                </c:pt>
                <c:pt idx="68">
                  <c:v>0.28472332642559195</c:v>
                </c:pt>
                <c:pt idx="69">
                  <c:v>0.29166932643420296</c:v>
                </c:pt>
                <c:pt idx="70">
                  <c:v>0.29514232643850846</c:v>
                </c:pt>
                <c:pt idx="71">
                  <c:v>0.29861532645008992</c:v>
                </c:pt>
                <c:pt idx="72">
                  <c:v>0.30208832645439543</c:v>
                </c:pt>
                <c:pt idx="73">
                  <c:v>0.30556132645870093</c:v>
                </c:pt>
                <c:pt idx="74">
                  <c:v>0.31250732646731194</c:v>
                </c:pt>
                <c:pt idx="75">
                  <c:v>0.31945332647592295</c:v>
                </c:pt>
                <c:pt idx="76">
                  <c:v>0.32292632648022845</c:v>
                </c:pt>
                <c:pt idx="77">
                  <c:v>0.32639932649180992</c:v>
                </c:pt>
                <c:pt idx="78">
                  <c:v>0.32987232649611542</c:v>
                </c:pt>
                <c:pt idx="79">
                  <c:v>0.33334532650042092</c:v>
                </c:pt>
                <c:pt idx="80">
                  <c:v>0.34029132650903193</c:v>
                </c:pt>
                <c:pt idx="81">
                  <c:v>0.34376432651333744</c:v>
                </c:pt>
                <c:pt idx="82">
                  <c:v>0.34723732651764294</c:v>
                </c:pt>
                <c:pt idx="83">
                  <c:v>0.35418332653352991</c:v>
                </c:pt>
                <c:pt idx="84">
                  <c:v>0.35765632653783541</c:v>
                </c:pt>
                <c:pt idx="85">
                  <c:v>0.36112932654214092</c:v>
                </c:pt>
                <c:pt idx="86">
                  <c:v>0.36460232654644642</c:v>
                </c:pt>
                <c:pt idx="87">
                  <c:v>0.36807532655075192</c:v>
                </c:pt>
                <c:pt idx="88">
                  <c:v>0.37154832655505743</c:v>
                </c:pt>
                <c:pt idx="89">
                  <c:v>0.37849432657094439</c:v>
                </c:pt>
                <c:pt idx="90">
                  <c:v>0.3819673265752499</c:v>
                </c:pt>
                <c:pt idx="91">
                  <c:v>0.3854403265795554</c:v>
                </c:pt>
                <c:pt idx="92">
                  <c:v>0.39585932659247192</c:v>
                </c:pt>
                <c:pt idx="93">
                  <c:v>0.39933232659677742</c:v>
                </c:pt>
                <c:pt idx="94">
                  <c:v>0.40975132661696989</c:v>
                </c:pt>
                <c:pt idx="95">
                  <c:v>0.4132243266212754</c:v>
                </c:pt>
                <c:pt idx="96">
                  <c:v>0.42364332663419191</c:v>
                </c:pt>
                <c:pt idx="97">
                  <c:v>0.42711632664577337</c:v>
                </c:pt>
                <c:pt idx="98">
                  <c:v>0.43058932665007887</c:v>
                </c:pt>
                <c:pt idx="99">
                  <c:v>0.43406232665438438</c:v>
                </c:pt>
                <c:pt idx="100">
                  <c:v>0.44100832666299539</c:v>
                </c:pt>
                <c:pt idx="101">
                  <c:v>0.44448132666730089</c:v>
                </c:pt>
                <c:pt idx="102">
                  <c:v>0.4479543266716064</c:v>
                </c:pt>
                <c:pt idx="103">
                  <c:v>0.45142732668318786</c:v>
                </c:pt>
                <c:pt idx="104">
                  <c:v>0.45490032668749336</c:v>
                </c:pt>
                <c:pt idx="105">
                  <c:v>0.45837332669179887</c:v>
                </c:pt>
                <c:pt idx="106">
                  <c:v>0.46184632669610437</c:v>
                </c:pt>
                <c:pt idx="107">
                  <c:v>0.46531932670040987</c:v>
                </c:pt>
                <c:pt idx="108">
                  <c:v>0.46879232670471538</c:v>
                </c:pt>
                <c:pt idx="109">
                  <c:v>0.47226532670902088</c:v>
                </c:pt>
                <c:pt idx="110">
                  <c:v>0.47573832672060234</c:v>
                </c:pt>
                <c:pt idx="111">
                  <c:v>0.47921132672490785</c:v>
                </c:pt>
                <c:pt idx="112">
                  <c:v>0.48268432672921335</c:v>
                </c:pt>
                <c:pt idx="113">
                  <c:v>0.48615732673351886</c:v>
                </c:pt>
                <c:pt idx="114">
                  <c:v>0.48963032673782436</c:v>
                </c:pt>
                <c:pt idx="115">
                  <c:v>0.49657632674643537</c:v>
                </c:pt>
                <c:pt idx="116">
                  <c:v>0.50004932675074087</c:v>
                </c:pt>
                <c:pt idx="117">
                  <c:v>0.50352232676232234</c:v>
                </c:pt>
                <c:pt idx="118">
                  <c:v>0.51046832677093334</c:v>
                </c:pt>
                <c:pt idx="119">
                  <c:v>0.51394132677523885</c:v>
                </c:pt>
                <c:pt idx="120">
                  <c:v>0.52088732678384986</c:v>
                </c:pt>
                <c:pt idx="121">
                  <c:v>0.52436032678815536</c:v>
                </c:pt>
                <c:pt idx="122">
                  <c:v>0.52783332679973682</c:v>
                </c:pt>
                <c:pt idx="123">
                  <c:v>0.53130632680404233</c:v>
                </c:pt>
                <c:pt idx="124">
                  <c:v>0.54172532681695884</c:v>
                </c:pt>
                <c:pt idx="125">
                  <c:v>0.54519832682126435</c:v>
                </c:pt>
                <c:pt idx="126">
                  <c:v>0.55214432683715131</c:v>
                </c:pt>
                <c:pt idx="127">
                  <c:v>0.55561732684145682</c:v>
                </c:pt>
                <c:pt idx="128">
                  <c:v>0.55909032684576232</c:v>
                </c:pt>
                <c:pt idx="129">
                  <c:v>0.56256332685006782</c:v>
                </c:pt>
                <c:pt idx="130">
                  <c:v>0.56603632685437333</c:v>
                </c:pt>
                <c:pt idx="131">
                  <c:v>0.5799283268788713</c:v>
                </c:pt>
                <c:pt idx="132">
                  <c:v>0.58687432688748231</c:v>
                </c:pt>
                <c:pt idx="133">
                  <c:v>0.59382032689609332</c:v>
                </c:pt>
                <c:pt idx="134">
                  <c:v>0.59729332690039882</c:v>
                </c:pt>
                <c:pt idx="135">
                  <c:v>0.60076632690470433</c:v>
                </c:pt>
                <c:pt idx="136">
                  <c:v>0.60423932691628579</c:v>
                </c:pt>
                <c:pt idx="137">
                  <c:v>0.62160432693781331</c:v>
                </c:pt>
                <c:pt idx="138">
                  <c:v>0.62507732694211882</c:v>
                </c:pt>
                <c:pt idx="139">
                  <c:v>0.62855032695370028</c:v>
                </c:pt>
                <c:pt idx="140">
                  <c:v>0.63549632696231129</c:v>
                </c:pt>
                <c:pt idx="141">
                  <c:v>0.63896932696661679</c:v>
                </c:pt>
                <c:pt idx="142">
                  <c:v>0.6493883269795333</c:v>
                </c:pt>
                <c:pt idx="143">
                  <c:v>0.65286132699111477</c:v>
                </c:pt>
                <c:pt idx="144">
                  <c:v>0.65633432699542027</c:v>
                </c:pt>
                <c:pt idx="145">
                  <c:v>0.65980732699972577</c:v>
                </c:pt>
                <c:pt idx="146">
                  <c:v>0.66328032700403128</c:v>
                </c:pt>
                <c:pt idx="147">
                  <c:v>0.66675332700833678</c:v>
                </c:pt>
                <c:pt idx="148">
                  <c:v>0.67369932701694779</c:v>
                </c:pt>
                <c:pt idx="149">
                  <c:v>0.6771723270212533</c:v>
                </c:pt>
                <c:pt idx="150">
                  <c:v>0.68064532703283476</c:v>
                </c:pt>
                <c:pt idx="151">
                  <c:v>0.68411832703714026</c:v>
                </c:pt>
                <c:pt idx="152">
                  <c:v>0.68759132704144577</c:v>
                </c:pt>
                <c:pt idx="153">
                  <c:v>0.69453732705005677</c:v>
                </c:pt>
                <c:pt idx="154">
                  <c:v>0.70148332705866778</c:v>
                </c:pt>
                <c:pt idx="155">
                  <c:v>0.70842932707455475</c:v>
                </c:pt>
                <c:pt idx="156">
                  <c:v>0.71190232707886025</c:v>
                </c:pt>
                <c:pt idx="157">
                  <c:v>0.71537532708316576</c:v>
                </c:pt>
                <c:pt idx="158">
                  <c:v>0.71884832708747126</c:v>
                </c:pt>
                <c:pt idx="159">
                  <c:v>0.72232132709177677</c:v>
                </c:pt>
                <c:pt idx="160">
                  <c:v>0.72579432709608227</c:v>
                </c:pt>
                <c:pt idx="161">
                  <c:v>0.73621332711627474</c:v>
                </c:pt>
                <c:pt idx="162">
                  <c:v>0.73968632712058024</c:v>
                </c:pt>
                <c:pt idx="163">
                  <c:v>0.75357832714507822</c:v>
                </c:pt>
                <c:pt idx="164">
                  <c:v>0.75705132714938372</c:v>
                </c:pt>
                <c:pt idx="165">
                  <c:v>0.76052432715368923</c:v>
                </c:pt>
                <c:pt idx="166">
                  <c:v>0.76399732715799473</c:v>
                </c:pt>
                <c:pt idx="167">
                  <c:v>0.77094332716660574</c:v>
                </c:pt>
                <c:pt idx="168">
                  <c:v>0.77441632717091125</c:v>
                </c:pt>
                <c:pt idx="169">
                  <c:v>0.77788932717521675</c:v>
                </c:pt>
                <c:pt idx="170">
                  <c:v>0.78483532719110372</c:v>
                </c:pt>
                <c:pt idx="171">
                  <c:v>0.78830832719540922</c:v>
                </c:pt>
                <c:pt idx="172">
                  <c:v>0.79178132719971472</c:v>
                </c:pt>
                <c:pt idx="173">
                  <c:v>0.80220032721263124</c:v>
                </c:pt>
                <c:pt idx="174">
                  <c:v>0.8056733272242127</c:v>
                </c:pt>
                <c:pt idx="175">
                  <c:v>0.8091463272285182</c:v>
                </c:pt>
                <c:pt idx="176">
                  <c:v>0.81261932723282371</c:v>
                </c:pt>
                <c:pt idx="177">
                  <c:v>0.82651132725004572</c:v>
                </c:pt>
                <c:pt idx="178">
                  <c:v>0.83345732726593269</c:v>
                </c:pt>
                <c:pt idx="179">
                  <c:v>0.8404033272745437</c:v>
                </c:pt>
                <c:pt idx="180">
                  <c:v>0.8438763272788492</c:v>
                </c:pt>
                <c:pt idx="181">
                  <c:v>0.84734932728315471</c:v>
                </c:pt>
                <c:pt idx="182">
                  <c:v>0.85082232728746021</c:v>
                </c:pt>
                <c:pt idx="183">
                  <c:v>0.86124132730765268</c:v>
                </c:pt>
                <c:pt idx="184">
                  <c:v>0.86471432731195819</c:v>
                </c:pt>
                <c:pt idx="185">
                  <c:v>0.86818732731626369</c:v>
                </c:pt>
                <c:pt idx="186">
                  <c:v>0.87166032732056919</c:v>
                </c:pt>
                <c:pt idx="187">
                  <c:v>0.8751333273248747</c:v>
                </c:pt>
                <c:pt idx="188">
                  <c:v>0.8786063273291802</c:v>
                </c:pt>
                <c:pt idx="189">
                  <c:v>0.88555232734506717</c:v>
                </c:pt>
                <c:pt idx="190">
                  <c:v>0.88902532734937267</c:v>
                </c:pt>
                <c:pt idx="191">
                  <c:v>0.89249832735367818</c:v>
                </c:pt>
                <c:pt idx="192">
                  <c:v>0.89597132735798368</c:v>
                </c:pt>
                <c:pt idx="193">
                  <c:v>0.90291732736659469</c:v>
                </c:pt>
                <c:pt idx="194">
                  <c:v>0.90639032737817615</c:v>
                </c:pt>
                <c:pt idx="195">
                  <c:v>0.90986332738248166</c:v>
                </c:pt>
                <c:pt idx="196">
                  <c:v>0.91333632738678716</c:v>
                </c:pt>
                <c:pt idx="197">
                  <c:v>0.91680932739109267</c:v>
                </c:pt>
                <c:pt idx="198">
                  <c:v>0.92375532739970367</c:v>
                </c:pt>
                <c:pt idx="199">
                  <c:v>0.93070132741559064</c:v>
                </c:pt>
                <c:pt idx="200">
                  <c:v>0.93417432741989614</c:v>
                </c:pt>
                <c:pt idx="201">
                  <c:v>0.93764732742420165</c:v>
                </c:pt>
                <c:pt idx="202">
                  <c:v>0.94459332743281266</c:v>
                </c:pt>
                <c:pt idx="203">
                  <c:v>0.95153932744142367</c:v>
                </c:pt>
                <c:pt idx="204">
                  <c:v>0.96195832746161614</c:v>
                </c:pt>
                <c:pt idx="205">
                  <c:v>0.96543132746592164</c:v>
                </c:pt>
                <c:pt idx="206">
                  <c:v>0.96890432747022714</c:v>
                </c:pt>
                <c:pt idx="207">
                  <c:v>0.97237732747453265</c:v>
                </c:pt>
                <c:pt idx="208">
                  <c:v>0.97585032747883815</c:v>
                </c:pt>
                <c:pt idx="209">
                  <c:v>0.97932332748314366</c:v>
                </c:pt>
                <c:pt idx="210">
                  <c:v>0.98279632749472512</c:v>
                </c:pt>
                <c:pt idx="211">
                  <c:v>0.98974232750333613</c:v>
                </c:pt>
                <c:pt idx="212">
                  <c:v>1.0001613275162526</c:v>
                </c:pt>
                <c:pt idx="213">
                  <c:v>1.0036343275205581</c:v>
                </c:pt>
                <c:pt idx="214">
                  <c:v>1.0105803275364451</c:v>
                </c:pt>
                <c:pt idx="215">
                  <c:v>1.0140533275407506</c:v>
                </c:pt>
                <c:pt idx="216">
                  <c:v>1.0729173611107399</c:v>
                </c:pt>
                <c:pt idx="217">
                  <c:v>1.0763895833370043</c:v>
                </c:pt>
                <c:pt idx="218">
                  <c:v>1.0902784722275101</c:v>
                </c:pt>
                <c:pt idx="219">
                  <c:v>1.1006974722404266</c:v>
                </c:pt>
                <c:pt idx="220">
                  <c:v>1.1041704722447321</c:v>
                </c:pt>
                <c:pt idx="221">
                  <c:v>1.1076434722490376</c:v>
                </c:pt>
                <c:pt idx="222">
                  <c:v>1.1215354722662596</c:v>
                </c:pt>
                <c:pt idx="223">
                  <c:v>1.1319544722791761</c:v>
                </c:pt>
                <c:pt idx="224">
                  <c:v>1.1389004722877871</c:v>
                </c:pt>
                <c:pt idx="225">
                  <c:v>1.1493194723007036</c:v>
                </c:pt>
                <c:pt idx="226">
                  <c:v>1.1597384723136202</c:v>
                </c:pt>
                <c:pt idx="227">
                  <c:v>1.1632114723179257</c:v>
                </c:pt>
                <c:pt idx="228">
                  <c:v>1.1701574723265367</c:v>
                </c:pt>
                <c:pt idx="229">
                  <c:v>1.1771034723351477</c:v>
                </c:pt>
                <c:pt idx="230">
                  <c:v>1.1805764723394532</c:v>
                </c:pt>
                <c:pt idx="231">
                  <c:v>1.1840494723437587</c:v>
                </c:pt>
                <c:pt idx="232">
                  <c:v>1.1944684723566752</c:v>
                </c:pt>
                <c:pt idx="233">
                  <c:v>1.2083604723738972</c:v>
                </c:pt>
                <c:pt idx="234">
                  <c:v>1.2187794723868137</c:v>
                </c:pt>
                <c:pt idx="235">
                  <c:v>1.2222524723911192</c:v>
                </c:pt>
                <c:pt idx="236">
                  <c:v>1.2257254723954247</c:v>
                </c:pt>
                <c:pt idx="237">
                  <c:v>1.2291984723997302</c:v>
                </c:pt>
                <c:pt idx="238">
                  <c:v>1.2361444724083412</c:v>
                </c:pt>
                <c:pt idx="239">
                  <c:v>1.2430904724169523</c:v>
                </c:pt>
                <c:pt idx="240">
                  <c:v>1.2465634724212578</c:v>
                </c:pt>
                <c:pt idx="241">
                  <c:v>1.2500364724255633</c:v>
                </c:pt>
                <c:pt idx="242">
                  <c:v>1.2535094724298688</c:v>
                </c:pt>
                <c:pt idx="243">
                  <c:v>1.2569824724341743</c:v>
                </c:pt>
                <c:pt idx="244">
                  <c:v>1.2604554724384798</c:v>
                </c:pt>
                <c:pt idx="245">
                  <c:v>1.2639284724427853</c:v>
                </c:pt>
                <c:pt idx="246">
                  <c:v>1.2674014724470908</c:v>
                </c:pt>
                <c:pt idx="247">
                  <c:v>1.2708744724513963</c:v>
                </c:pt>
                <c:pt idx="248">
                  <c:v>1.2743474724557018</c:v>
                </c:pt>
                <c:pt idx="249">
                  <c:v>1.2778204724600073</c:v>
                </c:pt>
                <c:pt idx="250">
                  <c:v>1.2812934724643128</c:v>
                </c:pt>
                <c:pt idx="251">
                  <c:v>1.2882394724729238</c:v>
                </c:pt>
                <c:pt idx="252">
                  <c:v>1.2917124724772293</c:v>
                </c:pt>
                <c:pt idx="253">
                  <c:v>1.2951854724815348</c:v>
                </c:pt>
                <c:pt idx="254">
                  <c:v>1.2986584724858403</c:v>
                </c:pt>
                <c:pt idx="255">
                  <c:v>1.3056044724944513</c:v>
                </c:pt>
                <c:pt idx="256">
                  <c:v>1.3090774724987568</c:v>
                </c:pt>
                <c:pt idx="257">
                  <c:v>1.3125504725030623</c:v>
                </c:pt>
                <c:pt idx="258">
                  <c:v>1.3229694725159789</c:v>
                </c:pt>
                <c:pt idx="259">
                  <c:v>1.3264424725202844</c:v>
                </c:pt>
                <c:pt idx="260">
                  <c:v>1.3299154725245899</c:v>
                </c:pt>
                <c:pt idx="261">
                  <c:v>1.3333884725288954</c:v>
                </c:pt>
                <c:pt idx="262">
                  <c:v>1.3368614725332009</c:v>
                </c:pt>
                <c:pt idx="263">
                  <c:v>1.3438074725418119</c:v>
                </c:pt>
                <c:pt idx="264">
                  <c:v>1.3472804725461174</c:v>
                </c:pt>
                <c:pt idx="265">
                  <c:v>1.3507534725504229</c:v>
                </c:pt>
                <c:pt idx="266">
                  <c:v>1.3542264725547284</c:v>
                </c:pt>
                <c:pt idx="267">
                  <c:v>1.3646454725676449</c:v>
                </c:pt>
                <c:pt idx="268">
                  <c:v>1.3715914725762559</c:v>
                </c:pt>
                <c:pt idx="269">
                  <c:v>1.3750644725805614</c:v>
                </c:pt>
                <c:pt idx="270">
                  <c:v>1.3820104725891724</c:v>
                </c:pt>
                <c:pt idx="271">
                  <c:v>1.3924294726020889</c:v>
                </c:pt>
                <c:pt idx="272">
                  <c:v>1.4028484726150054</c:v>
                </c:pt>
                <c:pt idx="273">
                  <c:v>1.406321472619311</c:v>
                </c:pt>
                <c:pt idx="274">
                  <c:v>1.413267472627922</c:v>
                </c:pt>
                <c:pt idx="275">
                  <c:v>1.4167404726322275</c:v>
                </c:pt>
                <c:pt idx="276">
                  <c:v>1.420213472636533</c:v>
                </c:pt>
                <c:pt idx="277">
                  <c:v>1.4306324726494495</c:v>
                </c:pt>
                <c:pt idx="278">
                  <c:v>1.441051472662366</c:v>
                </c:pt>
                <c:pt idx="279">
                  <c:v>1.4445244726666715</c:v>
                </c:pt>
                <c:pt idx="280">
                  <c:v>1.447997472670977</c:v>
                </c:pt>
                <c:pt idx="281">
                  <c:v>1.454943472679588</c:v>
                </c:pt>
                <c:pt idx="282">
                  <c:v>1.4584164726838935</c:v>
                </c:pt>
                <c:pt idx="283">
                  <c:v>1.461889472688199</c:v>
                </c:pt>
                <c:pt idx="284">
                  <c:v>1.46883547269681</c:v>
                </c:pt>
                <c:pt idx="285">
                  <c:v>1.4723084727011155</c:v>
                </c:pt>
                <c:pt idx="286">
                  <c:v>1.475781472705421</c:v>
                </c:pt>
                <c:pt idx="287">
                  <c:v>1.4792544727097265</c:v>
                </c:pt>
                <c:pt idx="288">
                  <c:v>1.482727472714032</c:v>
                </c:pt>
                <c:pt idx="289">
                  <c:v>1.5000924727355596</c:v>
                </c:pt>
                <c:pt idx="290">
                  <c:v>1.5070384727441706</c:v>
                </c:pt>
                <c:pt idx="291">
                  <c:v>1.5105114727484761</c:v>
                </c:pt>
                <c:pt idx="292">
                  <c:v>1.5139844727527816</c:v>
                </c:pt>
                <c:pt idx="293">
                  <c:v>1.5278764727700036</c:v>
                </c:pt>
                <c:pt idx="294">
                  <c:v>1.5348224727786146</c:v>
                </c:pt>
                <c:pt idx="295">
                  <c:v>1.5382954727829201</c:v>
                </c:pt>
                <c:pt idx="296">
                  <c:v>1.5452414727915311</c:v>
                </c:pt>
                <c:pt idx="297">
                  <c:v>1.5487144727958366</c:v>
                </c:pt>
                <c:pt idx="298">
                  <c:v>1.5521874728001421</c:v>
                </c:pt>
                <c:pt idx="299">
                  <c:v>1.5591334728087531</c:v>
                </c:pt>
                <c:pt idx="300">
                  <c:v>1.5626064728130586</c:v>
                </c:pt>
                <c:pt idx="301">
                  <c:v>1.5660794728173641</c:v>
                </c:pt>
                <c:pt idx="302">
                  <c:v>1.5695524728216697</c:v>
                </c:pt>
                <c:pt idx="303">
                  <c:v>1.5730254728259752</c:v>
                </c:pt>
                <c:pt idx="304">
                  <c:v>1.5764984728302807</c:v>
                </c:pt>
                <c:pt idx="305">
                  <c:v>1.5834444728388917</c:v>
                </c:pt>
                <c:pt idx="306">
                  <c:v>1.5903904728475027</c:v>
                </c:pt>
                <c:pt idx="307">
                  <c:v>1.5938634728518082</c:v>
                </c:pt>
                <c:pt idx="308">
                  <c:v>1.6008094728604192</c:v>
                </c:pt>
                <c:pt idx="309">
                  <c:v>1.6077554728690302</c:v>
                </c:pt>
                <c:pt idx="310">
                  <c:v>1.6112284728733357</c:v>
                </c:pt>
                <c:pt idx="311">
                  <c:v>1.6147014728776412</c:v>
                </c:pt>
                <c:pt idx="312">
                  <c:v>1.6181744728819467</c:v>
                </c:pt>
                <c:pt idx="313">
                  <c:v>1.6216474728862522</c:v>
                </c:pt>
                <c:pt idx="314">
                  <c:v>1.6251204728905577</c:v>
                </c:pt>
                <c:pt idx="315">
                  <c:v>1.6285934728948632</c:v>
                </c:pt>
                <c:pt idx="316">
                  <c:v>1.6320664728991687</c:v>
                </c:pt>
                <c:pt idx="317">
                  <c:v>1.6355394729034742</c:v>
                </c:pt>
                <c:pt idx="318">
                  <c:v>1.6390124729077797</c:v>
                </c:pt>
                <c:pt idx="319">
                  <c:v>1.6424854729120852</c:v>
                </c:pt>
                <c:pt idx="320">
                  <c:v>1.6459584729163907</c:v>
                </c:pt>
                <c:pt idx="321">
                  <c:v>1.6494314729206963</c:v>
                </c:pt>
                <c:pt idx="322">
                  <c:v>1.6529044729250018</c:v>
                </c:pt>
                <c:pt idx="323">
                  <c:v>1.6598504729336128</c:v>
                </c:pt>
                <c:pt idx="324">
                  <c:v>1.6633234729379183</c:v>
                </c:pt>
                <c:pt idx="325">
                  <c:v>1.6702694729465293</c:v>
                </c:pt>
                <c:pt idx="326">
                  <c:v>1.6737424729508348</c:v>
                </c:pt>
                <c:pt idx="327">
                  <c:v>1.6806884729594458</c:v>
                </c:pt>
                <c:pt idx="328">
                  <c:v>1.6911074729723623</c:v>
                </c:pt>
                <c:pt idx="329">
                  <c:v>1.6945804729766678</c:v>
                </c:pt>
                <c:pt idx="330">
                  <c:v>1.6980534729809733</c:v>
                </c:pt>
                <c:pt idx="331">
                  <c:v>1.7015264729852788</c:v>
                </c:pt>
                <c:pt idx="332">
                  <c:v>1.7049994729895843</c:v>
                </c:pt>
                <c:pt idx="333">
                  <c:v>1.7119454729981953</c:v>
                </c:pt>
                <c:pt idx="334">
                  <c:v>1.7154184730025008</c:v>
                </c:pt>
                <c:pt idx="335">
                  <c:v>1.7188914730068063</c:v>
                </c:pt>
                <c:pt idx="336">
                  <c:v>1.7223644730111118</c:v>
                </c:pt>
                <c:pt idx="337">
                  <c:v>1.7293104730197228</c:v>
                </c:pt>
                <c:pt idx="338">
                  <c:v>1.7362564730283339</c:v>
                </c:pt>
                <c:pt idx="339">
                  <c:v>1.7397294730326394</c:v>
                </c:pt>
                <c:pt idx="340">
                  <c:v>1.7466754730412504</c:v>
                </c:pt>
                <c:pt idx="341">
                  <c:v>1.7501484730455559</c:v>
                </c:pt>
                <c:pt idx="342">
                  <c:v>1.7605674730584724</c:v>
                </c:pt>
                <c:pt idx="343">
                  <c:v>1.7675134730670834</c:v>
                </c:pt>
                <c:pt idx="344">
                  <c:v>1.7709864730713889</c:v>
                </c:pt>
                <c:pt idx="345">
                  <c:v>1.7744594730756944</c:v>
                </c:pt>
                <c:pt idx="346">
                  <c:v>1.7779324730799999</c:v>
                </c:pt>
                <c:pt idx="347">
                  <c:v>1.7814054730843054</c:v>
                </c:pt>
                <c:pt idx="348">
                  <c:v>1.7848784730886109</c:v>
                </c:pt>
                <c:pt idx="349">
                  <c:v>1.7918244730972219</c:v>
                </c:pt>
                <c:pt idx="350">
                  <c:v>1.7952974731015274</c:v>
                </c:pt>
                <c:pt idx="351">
                  <c:v>1.7987704731058329</c:v>
                </c:pt>
                <c:pt idx="352">
                  <c:v>1.8057164731144439</c:v>
                </c:pt>
                <c:pt idx="353">
                  <c:v>1.812662473123055</c:v>
                </c:pt>
                <c:pt idx="354">
                  <c:v>1.8161354731273605</c:v>
                </c:pt>
                <c:pt idx="355">
                  <c:v>1.819608473131666</c:v>
                </c:pt>
                <c:pt idx="356">
                  <c:v>1.8230814731359715</c:v>
                </c:pt>
                <c:pt idx="357">
                  <c:v>1.826554473140277</c:v>
                </c:pt>
                <c:pt idx="358">
                  <c:v>1.8300274731445825</c:v>
                </c:pt>
                <c:pt idx="359">
                  <c:v>1.833500473148888</c:v>
                </c:pt>
                <c:pt idx="360">
                  <c:v>1.840446473157499</c:v>
                </c:pt>
                <c:pt idx="361">
                  <c:v>1.84739247316611</c:v>
                </c:pt>
                <c:pt idx="362">
                  <c:v>1.8508654731704155</c:v>
                </c:pt>
                <c:pt idx="363">
                  <c:v>1.8578114731790265</c:v>
                </c:pt>
                <c:pt idx="364">
                  <c:v>1.861284473183332</c:v>
                </c:pt>
                <c:pt idx="365">
                  <c:v>1.8647574731876375</c:v>
                </c:pt>
                <c:pt idx="366">
                  <c:v>1.868230473191943</c:v>
                </c:pt>
                <c:pt idx="367">
                  <c:v>1.875176473200554</c:v>
                </c:pt>
                <c:pt idx="368">
                  <c:v>1.882122473209165</c:v>
                </c:pt>
                <c:pt idx="369">
                  <c:v>1.8855954732134705</c:v>
                </c:pt>
                <c:pt idx="370">
                  <c:v>1.889068473217776</c:v>
                </c:pt>
                <c:pt idx="371">
                  <c:v>1.8960144732263871</c:v>
                </c:pt>
                <c:pt idx="372">
                  <c:v>1.9029604732349981</c:v>
                </c:pt>
                <c:pt idx="373">
                  <c:v>1.9064334732393036</c:v>
                </c:pt>
                <c:pt idx="374">
                  <c:v>1.9133794732479146</c:v>
                </c:pt>
                <c:pt idx="375">
                  <c:v>1.9168524732522201</c:v>
                </c:pt>
                <c:pt idx="376">
                  <c:v>1.9237984732608311</c:v>
                </c:pt>
                <c:pt idx="377">
                  <c:v>1.9342174732737476</c:v>
                </c:pt>
                <c:pt idx="378">
                  <c:v>1.9376904732780531</c:v>
                </c:pt>
                <c:pt idx="379">
                  <c:v>1.9411634732823586</c:v>
                </c:pt>
                <c:pt idx="380">
                  <c:v>1.9446364732866641</c:v>
                </c:pt>
                <c:pt idx="381">
                  <c:v>1.9481094732909696</c:v>
                </c:pt>
                <c:pt idx="382">
                  <c:v>1.9515824732952751</c:v>
                </c:pt>
                <c:pt idx="383">
                  <c:v>1.9550554732995806</c:v>
                </c:pt>
                <c:pt idx="384">
                  <c:v>1.9585284733038861</c:v>
                </c:pt>
                <c:pt idx="385">
                  <c:v>1.9620014733081916</c:v>
                </c:pt>
                <c:pt idx="386">
                  <c:v>1.9654744733124971</c:v>
                </c:pt>
                <c:pt idx="387">
                  <c:v>1.9689474733168026</c:v>
                </c:pt>
                <c:pt idx="388">
                  <c:v>1.9724204733211081</c:v>
                </c:pt>
                <c:pt idx="389">
                  <c:v>1.9826395833370043</c:v>
                </c:pt>
                <c:pt idx="390">
                  <c:v>1.9861125833413098</c:v>
                </c:pt>
                <c:pt idx="391">
                  <c:v>1.9895855833456153</c:v>
                </c:pt>
                <c:pt idx="392">
                  <c:v>2.0069505833671428</c:v>
                </c:pt>
                <c:pt idx="393">
                  <c:v>2.0104235833714483</c:v>
                </c:pt>
                <c:pt idx="394">
                  <c:v>2.0138965833757538</c:v>
                </c:pt>
                <c:pt idx="395">
                  <c:v>2.0173695833800593</c:v>
                </c:pt>
                <c:pt idx="396">
                  <c:v>2.0208425833843648</c:v>
                </c:pt>
                <c:pt idx="397">
                  <c:v>2.0277885833929759</c:v>
                </c:pt>
                <c:pt idx="398">
                  <c:v>2.0312615833972814</c:v>
                </c:pt>
                <c:pt idx="399">
                  <c:v>2.0347345834015869</c:v>
                </c:pt>
                <c:pt idx="400">
                  <c:v>2.0382075834058924</c:v>
                </c:pt>
                <c:pt idx="401">
                  <c:v>2.0416805834101979</c:v>
                </c:pt>
                <c:pt idx="402">
                  <c:v>2.0486265834188089</c:v>
                </c:pt>
                <c:pt idx="403">
                  <c:v>2.0520995834231144</c:v>
                </c:pt>
                <c:pt idx="404">
                  <c:v>2.0555725834274199</c:v>
                </c:pt>
                <c:pt idx="405">
                  <c:v>2.0590455834317254</c:v>
                </c:pt>
                <c:pt idx="406">
                  <c:v>2.0625185834360309</c:v>
                </c:pt>
                <c:pt idx="407">
                  <c:v>2.0659915834403364</c:v>
                </c:pt>
                <c:pt idx="408">
                  <c:v>2.0694645834446419</c:v>
                </c:pt>
                <c:pt idx="409">
                  <c:v>2.0729375834489474</c:v>
                </c:pt>
                <c:pt idx="410">
                  <c:v>2.0764105834532529</c:v>
                </c:pt>
                <c:pt idx="411">
                  <c:v>2.0798835834575584</c:v>
                </c:pt>
                <c:pt idx="412">
                  <c:v>2.0868295834661694</c:v>
                </c:pt>
                <c:pt idx="413">
                  <c:v>2.0903025834704749</c:v>
                </c:pt>
                <c:pt idx="414">
                  <c:v>2.0937755834747804</c:v>
                </c:pt>
                <c:pt idx="415">
                  <c:v>2.0972485834790859</c:v>
                </c:pt>
                <c:pt idx="416">
                  <c:v>2.1007215834833914</c:v>
                </c:pt>
                <c:pt idx="417">
                  <c:v>2.1041945834876969</c:v>
                </c:pt>
                <c:pt idx="418">
                  <c:v>2.111140583496308</c:v>
                </c:pt>
                <c:pt idx="419">
                  <c:v>2.1146135835006135</c:v>
                </c:pt>
                <c:pt idx="420">
                  <c:v>2.12503258351353</c:v>
                </c:pt>
                <c:pt idx="421">
                  <c:v>2.1285055835178355</c:v>
                </c:pt>
                <c:pt idx="422">
                  <c:v>2.131978583522141</c:v>
                </c:pt>
                <c:pt idx="423">
                  <c:v>2.1354515835264465</c:v>
                </c:pt>
                <c:pt idx="424">
                  <c:v>2.138924583530752</c:v>
                </c:pt>
                <c:pt idx="425">
                  <c:v>2.1423975835350575</c:v>
                </c:pt>
                <c:pt idx="426">
                  <c:v>2.145870583539363</c:v>
                </c:pt>
                <c:pt idx="427">
                  <c:v>2.152816583547974</c:v>
                </c:pt>
                <c:pt idx="428">
                  <c:v>2.1562895835522795</c:v>
                </c:pt>
                <c:pt idx="429">
                  <c:v>2.159762583556585</c:v>
                </c:pt>
                <c:pt idx="430">
                  <c:v>2.1632355835608905</c:v>
                </c:pt>
                <c:pt idx="431">
                  <c:v>2.1701815835695015</c:v>
                </c:pt>
                <c:pt idx="432">
                  <c:v>2.173654583573807</c:v>
                </c:pt>
                <c:pt idx="433">
                  <c:v>2.1771275835781125</c:v>
                </c:pt>
                <c:pt idx="434">
                  <c:v>2.180600583582418</c:v>
                </c:pt>
                <c:pt idx="435">
                  <c:v>2.1840735835867235</c:v>
                </c:pt>
                <c:pt idx="436">
                  <c:v>2.187546583591029</c:v>
                </c:pt>
                <c:pt idx="437">
                  <c:v>2.1910195835953346</c:v>
                </c:pt>
                <c:pt idx="438">
                  <c:v>2.1944925835996401</c:v>
                </c:pt>
                <c:pt idx="439">
                  <c:v>2.1979655836039456</c:v>
                </c:pt>
                <c:pt idx="440">
                  <c:v>2.2014385836082511</c:v>
                </c:pt>
                <c:pt idx="441">
                  <c:v>2.2049115836125566</c:v>
                </c:pt>
                <c:pt idx="442">
                  <c:v>2.2083845836168621</c:v>
                </c:pt>
                <c:pt idx="443">
                  <c:v>2.2153305836254731</c:v>
                </c:pt>
                <c:pt idx="444">
                  <c:v>2.2188035836297786</c:v>
                </c:pt>
                <c:pt idx="445">
                  <c:v>2.2222765836340841</c:v>
                </c:pt>
                <c:pt idx="446">
                  <c:v>2.2257495836383896</c:v>
                </c:pt>
                <c:pt idx="447">
                  <c:v>2.2292225836426951</c:v>
                </c:pt>
                <c:pt idx="448">
                  <c:v>2.2361685836513061</c:v>
                </c:pt>
                <c:pt idx="449">
                  <c:v>2.2396415836556116</c:v>
                </c:pt>
                <c:pt idx="450">
                  <c:v>2.2431145836599171</c:v>
                </c:pt>
                <c:pt idx="451">
                  <c:v>2.2465875836642226</c:v>
                </c:pt>
                <c:pt idx="452">
                  <c:v>2.2500605836685281</c:v>
                </c:pt>
                <c:pt idx="453">
                  <c:v>2.2535335836728336</c:v>
                </c:pt>
                <c:pt idx="454">
                  <c:v>2.2570065836771391</c:v>
                </c:pt>
                <c:pt idx="455">
                  <c:v>2.2604795836814446</c:v>
                </c:pt>
                <c:pt idx="456">
                  <c:v>2.2639525836857501</c:v>
                </c:pt>
                <c:pt idx="457">
                  <c:v>2.2674255836900556</c:v>
                </c:pt>
                <c:pt idx="458">
                  <c:v>2.2708985836943612</c:v>
                </c:pt>
                <c:pt idx="459">
                  <c:v>2.2743715836986667</c:v>
                </c:pt>
                <c:pt idx="460">
                  <c:v>2.2847905837115832</c:v>
                </c:pt>
                <c:pt idx="461">
                  <c:v>2.2882635837158887</c:v>
                </c:pt>
                <c:pt idx="462">
                  <c:v>2.2952095837244997</c:v>
                </c:pt>
                <c:pt idx="463">
                  <c:v>2.2986825837288052</c:v>
                </c:pt>
                <c:pt idx="464">
                  <c:v>2.3056285837374162</c:v>
                </c:pt>
                <c:pt idx="465">
                  <c:v>2.3125745837460272</c:v>
                </c:pt>
                <c:pt idx="466">
                  <c:v>2.3160475837503327</c:v>
                </c:pt>
                <c:pt idx="467">
                  <c:v>2.3195205837546382</c:v>
                </c:pt>
                <c:pt idx="468">
                  <c:v>2.3229935837589437</c:v>
                </c:pt>
                <c:pt idx="469">
                  <c:v>2.3264665837632492</c:v>
                </c:pt>
                <c:pt idx="470">
                  <c:v>2.3299395837675547</c:v>
                </c:pt>
                <c:pt idx="471">
                  <c:v>2.3403585837804712</c:v>
                </c:pt>
                <c:pt idx="472">
                  <c:v>2.3438315837847767</c:v>
                </c:pt>
                <c:pt idx="473">
                  <c:v>2.3473045837890822</c:v>
                </c:pt>
                <c:pt idx="474">
                  <c:v>2.3507775837933877</c:v>
                </c:pt>
                <c:pt idx="475">
                  <c:v>2.3542505837976933</c:v>
                </c:pt>
                <c:pt idx="476">
                  <c:v>2.3611965838063043</c:v>
                </c:pt>
                <c:pt idx="477">
                  <c:v>2.3646695838106098</c:v>
                </c:pt>
                <c:pt idx="478">
                  <c:v>2.3681425838149153</c:v>
                </c:pt>
                <c:pt idx="479">
                  <c:v>2.3716155838192208</c:v>
                </c:pt>
                <c:pt idx="480">
                  <c:v>2.3750885838235263</c:v>
                </c:pt>
                <c:pt idx="481">
                  <c:v>2.3820345838321373</c:v>
                </c:pt>
                <c:pt idx="482">
                  <c:v>2.3855075838364428</c:v>
                </c:pt>
                <c:pt idx="483">
                  <c:v>2.3889805838407483</c:v>
                </c:pt>
                <c:pt idx="484">
                  <c:v>2.3924535838450538</c:v>
                </c:pt>
                <c:pt idx="485">
                  <c:v>2.3959265838493593</c:v>
                </c:pt>
                <c:pt idx="486">
                  <c:v>2.3993995838536648</c:v>
                </c:pt>
                <c:pt idx="487">
                  <c:v>2.4028725838579703</c:v>
                </c:pt>
                <c:pt idx="488">
                  <c:v>2.4167645838751923</c:v>
                </c:pt>
                <c:pt idx="489">
                  <c:v>2.4202375838794978</c:v>
                </c:pt>
                <c:pt idx="490">
                  <c:v>2.4237105838838033</c:v>
                </c:pt>
                <c:pt idx="491">
                  <c:v>2.4271835838881088</c:v>
                </c:pt>
                <c:pt idx="492">
                  <c:v>2.4306565838924143</c:v>
                </c:pt>
                <c:pt idx="493">
                  <c:v>2.4410755839053309</c:v>
                </c:pt>
                <c:pt idx="494">
                  <c:v>2.4445485839096364</c:v>
                </c:pt>
                <c:pt idx="495">
                  <c:v>2.4480215839139419</c:v>
                </c:pt>
                <c:pt idx="496">
                  <c:v>2.4514945839182474</c:v>
                </c:pt>
                <c:pt idx="497">
                  <c:v>2.4549675839225529</c:v>
                </c:pt>
                <c:pt idx="498">
                  <c:v>2.4584405839268584</c:v>
                </c:pt>
                <c:pt idx="499">
                  <c:v>2.4619135839311639</c:v>
                </c:pt>
                <c:pt idx="500">
                  <c:v>2.4653865839354694</c:v>
                </c:pt>
                <c:pt idx="501">
                  <c:v>2.4688595839397749</c:v>
                </c:pt>
                <c:pt idx="502">
                  <c:v>2.4723325839440804</c:v>
                </c:pt>
                <c:pt idx="503">
                  <c:v>2.4758055839483859</c:v>
                </c:pt>
                <c:pt idx="504">
                  <c:v>2.4792785839526914</c:v>
                </c:pt>
                <c:pt idx="505">
                  <c:v>2.4827515839569969</c:v>
                </c:pt>
                <c:pt idx="506">
                  <c:v>2.4896975839656079</c:v>
                </c:pt>
                <c:pt idx="507">
                  <c:v>2.4931705839699134</c:v>
                </c:pt>
                <c:pt idx="508">
                  <c:v>2.4966435839742189</c:v>
                </c:pt>
                <c:pt idx="509">
                  <c:v>2.5001165839785244</c:v>
                </c:pt>
                <c:pt idx="510">
                  <c:v>2.5070625839871354</c:v>
                </c:pt>
                <c:pt idx="511">
                  <c:v>2.5105355839914409</c:v>
                </c:pt>
                <c:pt idx="512">
                  <c:v>2.5140085839957464</c:v>
                </c:pt>
                <c:pt idx="513">
                  <c:v>2.517481584000052</c:v>
                </c:pt>
                <c:pt idx="514">
                  <c:v>2.5209545840043575</c:v>
                </c:pt>
                <c:pt idx="515">
                  <c:v>2.524427584008663</c:v>
                </c:pt>
                <c:pt idx="516">
                  <c:v>2.5279005840129685</c:v>
                </c:pt>
                <c:pt idx="517">
                  <c:v>2.5348465840215795</c:v>
                </c:pt>
                <c:pt idx="518">
                  <c:v>2.538319584025885</c:v>
                </c:pt>
                <c:pt idx="519">
                  <c:v>2.545265584034496</c:v>
                </c:pt>
                <c:pt idx="520">
                  <c:v>2.5487385840388015</c:v>
                </c:pt>
                <c:pt idx="521">
                  <c:v>2.552211584043107</c:v>
                </c:pt>
                <c:pt idx="522">
                  <c:v>2.5556845840474125</c:v>
                </c:pt>
                <c:pt idx="523">
                  <c:v>2.5626305840560235</c:v>
                </c:pt>
                <c:pt idx="524">
                  <c:v>2.566103584060329</c:v>
                </c:pt>
                <c:pt idx="525">
                  <c:v>2.5695765840646345</c:v>
                </c:pt>
                <c:pt idx="526">
                  <c:v>2.57304958406894</c:v>
                </c:pt>
                <c:pt idx="527">
                  <c:v>2.5765225840732455</c:v>
                </c:pt>
                <c:pt idx="528">
                  <c:v>2.579995584077551</c:v>
                </c:pt>
                <c:pt idx="529">
                  <c:v>2.5834685840818565</c:v>
                </c:pt>
                <c:pt idx="530">
                  <c:v>2.586941584086162</c:v>
                </c:pt>
                <c:pt idx="531">
                  <c:v>2.593887584094773</c:v>
                </c:pt>
                <c:pt idx="532">
                  <c:v>2.5973605840990786</c:v>
                </c:pt>
                <c:pt idx="533">
                  <c:v>2.6043065841076896</c:v>
                </c:pt>
                <c:pt idx="534">
                  <c:v>2.6077795841119951</c:v>
                </c:pt>
                <c:pt idx="535">
                  <c:v>2.6112525841163006</c:v>
                </c:pt>
                <c:pt idx="536">
                  <c:v>2.6147255841206061</c:v>
                </c:pt>
                <c:pt idx="537">
                  <c:v>2.6181985841249116</c:v>
                </c:pt>
                <c:pt idx="538">
                  <c:v>2.6216715841292171</c:v>
                </c:pt>
                <c:pt idx="539">
                  <c:v>2.6251445841335226</c:v>
                </c:pt>
                <c:pt idx="540">
                  <c:v>2.6286175841378281</c:v>
                </c:pt>
                <c:pt idx="541">
                  <c:v>2.6320905841421336</c:v>
                </c:pt>
                <c:pt idx="542">
                  <c:v>2.6355635841464391</c:v>
                </c:pt>
                <c:pt idx="543">
                  <c:v>2.6390365841507446</c:v>
                </c:pt>
                <c:pt idx="544">
                  <c:v>2.6425095841550501</c:v>
                </c:pt>
                <c:pt idx="545">
                  <c:v>2.6459825841593556</c:v>
                </c:pt>
                <c:pt idx="546">
                  <c:v>2.6494555841636611</c:v>
                </c:pt>
                <c:pt idx="547">
                  <c:v>2.6529285841679666</c:v>
                </c:pt>
                <c:pt idx="548">
                  <c:v>2.6598745841765776</c:v>
                </c:pt>
                <c:pt idx="549">
                  <c:v>2.6633475841808831</c:v>
                </c:pt>
                <c:pt idx="550">
                  <c:v>2.6668205841851886</c:v>
                </c:pt>
                <c:pt idx="551">
                  <c:v>2.6702935841894941</c:v>
                </c:pt>
                <c:pt idx="552">
                  <c:v>2.6737665841937996</c:v>
                </c:pt>
                <c:pt idx="553">
                  <c:v>2.6772395841981051</c:v>
                </c:pt>
                <c:pt idx="554">
                  <c:v>2.6807125842024107</c:v>
                </c:pt>
                <c:pt idx="555">
                  <c:v>2.6841855842067162</c:v>
                </c:pt>
                <c:pt idx="556">
                  <c:v>2.6876585842110217</c:v>
                </c:pt>
                <c:pt idx="557">
                  <c:v>2.6980775842239382</c:v>
                </c:pt>
                <c:pt idx="558">
                  <c:v>2.7015505842282437</c:v>
                </c:pt>
                <c:pt idx="559">
                  <c:v>2.7050235842325492</c:v>
                </c:pt>
                <c:pt idx="560">
                  <c:v>2.7084965842368547</c:v>
                </c:pt>
                <c:pt idx="561">
                  <c:v>2.7119695842411602</c:v>
                </c:pt>
                <c:pt idx="562">
                  <c:v>2.7154425842454657</c:v>
                </c:pt>
                <c:pt idx="563">
                  <c:v>2.7189155842497712</c:v>
                </c:pt>
                <c:pt idx="564">
                  <c:v>2.7258615842583822</c:v>
                </c:pt>
                <c:pt idx="565">
                  <c:v>2.7293345842626877</c:v>
                </c:pt>
                <c:pt idx="566">
                  <c:v>2.7397535842756042</c:v>
                </c:pt>
                <c:pt idx="567">
                  <c:v>2.7432265842799097</c:v>
                </c:pt>
                <c:pt idx="568">
                  <c:v>2.7536455842928262</c:v>
                </c:pt>
                <c:pt idx="569">
                  <c:v>2.7571185842971317</c:v>
                </c:pt>
                <c:pt idx="570">
                  <c:v>2.7605915843014373</c:v>
                </c:pt>
                <c:pt idx="571">
                  <c:v>2.7640645843057428</c:v>
                </c:pt>
                <c:pt idx="572">
                  <c:v>2.7675375843100483</c:v>
                </c:pt>
                <c:pt idx="573">
                  <c:v>2.7710105843143538</c:v>
                </c:pt>
                <c:pt idx="574">
                  <c:v>2.7744835843186593</c:v>
                </c:pt>
                <c:pt idx="575">
                  <c:v>2.7779565843229648</c:v>
                </c:pt>
                <c:pt idx="576">
                  <c:v>2.7814295843272703</c:v>
                </c:pt>
                <c:pt idx="577">
                  <c:v>2.7849025843315758</c:v>
                </c:pt>
                <c:pt idx="578">
                  <c:v>2.7883755843358813</c:v>
                </c:pt>
                <c:pt idx="579">
                  <c:v>2.8022675843531033</c:v>
                </c:pt>
                <c:pt idx="580">
                  <c:v>2.8057405843574088</c:v>
                </c:pt>
                <c:pt idx="581">
                  <c:v>2.8092135843617143</c:v>
                </c:pt>
                <c:pt idx="582">
                  <c:v>2.8161595843703253</c:v>
                </c:pt>
                <c:pt idx="583">
                  <c:v>2.8196325843746308</c:v>
                </c:pt>
                <c:pt idx="584">
                  <c:v>2.8265785843832418</c:v>
                </c:pt>
                <c:pt idx="585">
                  <c:v>2.8300515843875473</c:v>
                </c:pt>
                <c:pt idx="586">
                  <c:v>2.8335245843918528</c:v>
                </c:pt>
                <c:pt idx="587">
                  <c:v>2.8369975843961583</c:v>
                </c:pt>
                <c:pt idx="588">
                  <c:v>2.8404705844004638</c:v>
                </c:pt>
                <c:pt idx="589">
                  <c:v>2.8439435844047694</c:v>
                </c:pt>
                <c:pt idx="590">
                  <c:v>2.8508895844133804</c:v>
                </c:pt>
                <c:pt idx="591">
                  <c:v>2.8543625844176859</c:v>
                </c:pt>
                <c:pt idx="592">
                  <c:v>2.8578355844219914</c:v>
                </c:pt>
                <c:pt idx="593">
                  <c:v>2.8613085844262969</c:v>
                </c:pt>
                <c:pt idx="594">
                  <c:v>2.8682545844349079</c:v>
                </c:pt>
                <c:pt idx="595">
                  <c:v>2.8717275844392134</c:v>
                </c:pt>
                <c:pt idx="596">
                  <c:v>2.8752005844435189</c:v>
                </c:pt>
                <c:pt idx="597">
                  <c:v>2.8786735844478244</c:v>
                </c:pt>
                <c:pt idx="598">
                  <c:v>2.8821465844521299</c:v>
                </c:pt>
                <c:pt idx="599">
                  <c:v>2.8890925844607409</c:v>
                </c:pt>
                <c:pt idx="600">
                  <c:v>2.8925655844650464</c:v>
                </c:pt>
                <c:pt idx="601">
                  <c:v>2.8960385844693519</c:v>
                </c:pt>
                <c:pt idx="602">
                  <c:v>2.8995115844736574</c:v>
                </c:pt>
                <c:pt idx="603">
                  <c:v>2.9029845844779629</c:v>
                </c:pt>
                <c:pt idx="604">
                  <c:v>2.9099305844865739</c:v>
                </c:pt>
                <c:pt idx="605">
                  <c:v>2.9134035844908794</c:v>
                </c:pt>
                <c:pt idx="606">
                  <c:v>2.9168765844951849</c:v>
                </c:pt>
                <c:pt idx="607">
                  <c:v>2.9203495844994904</c:v>
                </c:pt>
                <c:pt idx="608">
                  <c:v>2.923822584503796</c:v>
                </c:pt>
                <c:pt idx="609">
                  <c:v>2.9272955845081015</c:v>
                </c:pt>
                <c:pt idx="610">
                  <c:v>2.9342415845167125</c:v>
                </c:pt>
                <c:pt idx="611">
                  <c:v>2.937714584521018</c:v>
                </c:pt>
                <c:pt idx="612">
                  <c:v>2.9411875845253235</c:v>
                </c:pt>
                <c:pt idx="613">
                  <c:v>2.944660584529629</c:v>
                </c:pt>
                <c:pt idx="614">
                  <c:v>2.95160658453824</c:v>
                </c:pt>
                <c:pt idx="615">
                  <c:v>2.9550795845425455</c:v>
                </c:pt>
                <c:pt idx="616">
                  <c:v>2.958552584546851</c:v>
                </c:pt>
                <c:pt idx="617">
                  <c:v>3.000228584598517</c:v>
                </c:pt>
                <c:pt idx="618">
                  <c:v>3.0419045846501831</c:v>
                </c:pt>
                <c:pt idx="619">
                  <c:v>3.0835805847018491</c:v>
                </c:pt>
                <c:pt idx="620">
                  <c:v>3.1252565847535152</c:v>
                </c:pt>
                <c:pt idx="621">
                  <c:v>3.1701434722490376</c:v>
                </c:pt>
                <c:pt idx="622">
                  <c:v>3.2118194723007036</c:v>
                </c:pt>
                <c:pt idx="623">
                  <c:v>3.2534954723523697</c:v>
                </c:pt>
                <c:pt idx="624">
                  <c:v>3.2951714724040357</c:v>
                </c:pt>
                <c:pt idx="625">
                  <c:v>3.3368474724557018</c:v>
                </c:pt>
                <c:pt idx="626">
                  <c:v>3.3785234725073678</c:v>
                </c:pt>
                <c:pt idx="627">
                  <c:v>3.4201994725590339</c:v>
                </c:pt>
                <c:pt idx="628">
                  <c:v>3.4618754726106999</c:v>
                </c:pt>
                <c:pt idx="629">
                  <c:v>3.503551472662366</c:v>
                </c:pt>
                <c:pt idx="630">
                  <c:v>3.545227472714032</c:v>
                </c:pt>
                <c:pt idx="631">
                  <c:v>3.5869034727656981</c:v>
                </c:pt>
                <c:pt idx="632">
                  <c:v>3.6285794728173641</c:v>
                </c:pt>
                <c:pt idx="633">
                  <c:v>3.6702554728690302</c:v>
                </c:pt>
                <c:pt idx="634">
                  <c:v>3.7536074729723623</c:v>
                </c:pt>
                <c:pt idx="635">
                  <c:v>3.7952834730240284</c:v>
                </c:pt>
                <c:pt idx="636">
                  <c:v>3.8369594730756944</c:v>
                </c:pt>
                <c:pt idx="637">
                  <c:v>3.9203114731790265</c:v>
                </c:pt>
                <c:pt idx="638">
                  <c:v>3.9619874732306926</c:v>
                </c:pt>
                <c:pt idx="639">
                  <c:v>4.0036634732823586</c:v>
                </c:pt>
                <c:pt idx="640">
                  <c:v>4.0453394733340247</c:v>
                </c:pt>
                <c:pt idx="641">
                  <c:v>4.0870154733856907</c:v>
                </c:pt>
                <c:pt idx="642">
                  <c:v>4.1286914734373568</c:v>
                </c:pt>
                <c:pt idx="643">
                  <c:v>4.1703674734890228</c:v>
                </c:pt>
                <c:pt idx="644">
                  <c:v>4.2120434735406889</c:v>
                </c:pt>
                <c:pt idx="645">
                  <c:v>4.2537194735923549</c:v>
                </c:pt>
                <c:pt idx="646">
                  <c:v>4.337071473695687</c:v>
                </c:pt>
                <c:pt idx="647">
                  <c:v>4.3787474737473531</c:v>
                </c:pt>
                <c:pt idx="648">
                  <c:v>4.4204234737990191</c:v>
                </c:pt>
                <c:pt idx="649">
                  <c:v>4.4620994738506852</c:v>
                </c:pt>
                <c:pt idx="650">
                  <c:v>4.5037754739023512</c:v>
                </c:pt>
                <c:pt idx="651">
                  <c:v>4.5871274740056833</c:v>
                </c:pt>
                <c:pt idx="652">
                  <c:v>4.6288034740573494</c:v>
                </c:pt>
                <c:pt idx="653">
                  <c:v>4.6704794741090154</c:v>
                </c:pt>
                <c:pt idx="654">
                  <c:v>4.7121554741606815</c:v>
                </c:pt>
                <c:pt idx="655">
                  <c:v>4.7538314742123475</c:v>
                </c:pt>
                <c:pt idx="656">
                  <c:v>4.7955074742640136</c:v>
                </c:pt>
                <c:pt idx="657">
                  <c:v>4.8788594743673457</c:v>
                </c:pt>
                <c:pt idx="658">
                  <c:v>4.9205354744190117</c:v>
                </c:pt>
                <c:pt idx="659">
                  <c:v>4.9622114744706778</c:v>
                </c:pt>
                <c:pt idx="660">
                  <c:v>5.0038874745223438</c:v>
                </c:pt>
                <c:pt idx="661">
                  <c:v>5.0455634745740099</c:v>
                </c:pt>
                <c:pt idx="662">
                  <c:v>5.0872394746256759</c:v>
                </c:pt>
                <c:pt idx="663">
                  <c:v>5.128915474677342</c:v>
                </c:pt>
                <c:pt idx="664">
                  <c:v>5.170591474729008</c:v>
                </c:pt>
                <c:pt idx="665">
                  <c:v>5.2122674747806741</c:v>
                </c:pt>
                <c:pt idx="666">
                  <c:v>5.2539434748323401</c:v>
                </c:pt>
                <c:pt idx="667">
                  <c:v>5.2956194748840062</c:v>
                </c:pt>
                <c:pt idx="668">
                  <c:v>5.3372954749356722</c:v>
                </c:pt>
                <c:pt idx="669">
                  <c:v>5.3789714749873383</c:v>
                </c:pt>
                <c:pt idx="670">
                  <c:v>5.4206474750390043</c:v>
                </c:pt>
                <c:pt idx="671">
                  <c:v>5.4623234750906704</c:v>
                </c:pt>
                <c:pt idx="672">
                  <c:v>5.5039994751423365</c:v>
                </c:pt>
                <c:pt idx="673">
                  <c:v>5.5456754751940025</c:v>
                </c:pt>
                <c:pt idx="674">
                  <c:v>5.5873514752456686</c:v>
                </c:pt>
                <c:pt idx="675">
                  <c:v>5.6290274752973346</c:v>
                </c:pt>
                <c:pt idx="676">
                  <c:v>5.7123794754006667</c:v>
                </c:pt>
                <c:pt idx="677">
                  <c:v>5.7540554754523328</c:v>
                </c:pt>
                <c:pt idx="678">
                  <c:v>5.8784830278382287</c:v>
                </c:pt>
                <c:pt idx="679">
                  <c:v>5.9618350279415608</c:v>
                </c:pt>
                <c:pt idx="680">
                  <c:v>6.0035110279932269</c:v>
                </c:pt>
                <c:pt idx="681">
                  <c:v>6.0451870280448929</c:v>
                </c:pt>
                <c:pt idx="682">
                  <c:v>6.086863028096559</c:v>
                </c:pt>
                <c:pt idx="683">
                  <c:v>6.128539028148225</c:v>
                </c:pt>
                <c:pt idx="684">
                  <c:v>6.1702150281998911</c:v>
                </c:pt>
                <c:pt idx="685">
                  <c:v>6.2118910282515571</c:v>
                </c:pt>
                <c:pt idx="686">
                  <c:v>6.2952430283548892</c:v>
                </c:pt>
                <c:pt idx="687">
                  <c:v>6.3369190284065553</c:v>
                </c:pt>
                <c:pt idx="688">
                  <c:v>6.3785950284582213</c:v>
                </c:pt>
                <c:pt idx="689">
                  <c:v>6.4202710285098874</c:v>
                </c:pt>
                <c:pt idx="690">
                  <c:v>6.5036230286132195</c:v>
                </c:pt>
                <c:pt idx="691">
                  <c:v>6.5452990286648856</c:v>
                </c:pt>
                <c:pt idx="692">
                  <c:v>6.5869750287165516</c:v>
                </c:pt>
                <c:pt idx="693">
                  <c:v>6.6286510287682177</c:v>
                </c:pt>
                <c:pt idx="694">
                  <c:v>6.6703270288198837</c:v>
                </c:pt>
                <c:pt idx="695">
                  <c:v>6.7120030288715498</c:v>
                </c:pt>
                <c:pt idx="696">
                  <c:v>6.7536790289232158</c:v>
                </c:pt>
                <c:pt idx="697">
                  <c:v>6.7953550289748819</c:v>
                </c:pt>
                <c:pt idx="698">
                  <c:v>6.8370310290265479</c:v>
                </c:pt>
                <c:pt idx="699">
                  <c:v>6.878707029078214</c:v>
                </c:pt>
                <c:pt idx="700">
                  <c:v>6.92038302912988</c:v>
                </c:pt>
                <c:pt idx="701">
                  <c:v>6.9620590291815461</c:v>
                </c:pt>
                <c:pt idx="702">
                  <c:v>7.0037350292332121</c:v>
                </c:pt>
                <c:pt idx="703">
                  <c:v>7.0454110292848782</c:v>
                </c:pt>
                <c:pt idx="704">
                  <c:v>7.1287630293882103</c:v>
                </c:pt>
                <c:pt idx="705">
                  <c:v>7.1704390294398763</c:v>
                </c:pt>
                <c:pt idx="706">
                  <c:v>7.2121150294915424</c:v>
                </c:pt>
                <c:pt idx="707">
                  <c:v>7.2537910295432084</c:v>
                </c:pt>
                <c:pt idx="708">
                  <c:v>7.2954670295948745</c:v>
                </c:pt>
                <c:pt idx="709">
                  <c:v>7.3371430296465405</c:v>
                </c:pt>
                <c:pt idx="710">
                  <c:v>7.3788190296982066</c:v>
                </c:pt>
                <c:pt idx="711">
                  <c:v>7.5038470298532047</c:v>
                </c:pt>
                <c:pt idx="712">
                  <c:v>7.5455230299048708</c:v>
                </c:pt>
                <c:pt idx="713">
                  <c:v>7.5871990299565368</c:v>
                </c:pt>
                <c:pt idx="714">
                  <c:v>7.6288750300082029</c:v>
                </c:pt>
                <c:pt idx="715">
                  <c:v>7.712227030111535</c:v>
                </c:pt>
                <c:pt idx="716">
                  <c:v>7.753903030163201</c:v>
                </c:pt>
                <c:pt idx="717">
                  <c:v>7.7955790302148671</c:v>
                </c:pt>
                <c:pt idx="718">
                  <c:v>7.8372550302665331</c:v>
                </c:pt>
                <c:pt idx="719">
                  <c:v>7.8789310303181992</c:v>
                </c:pt>
                <c:pt idx="720">
                  <c:v>7.9206070303698652</c:v>
                </c:pt>
                <c:pt idx="721">
                  <c:v>7.9622830304215313</c:v>
                </c:pt>
                <c:pt idx="722">
                  <c:v>8.0039590304731973</c:v>
                </c:pt>
                <c:pt idx="723">
                  <c:v>8.0456350305248634</c:v>
                </c:pt>
                <c:pt idx="724">
                  <c:v>8.0873110305765294</c:v>
                </c:pt>
                <c:pt idx="725">
                  <c:v>8.1289870306281955</c:v>
                </c:pt>
                <c:pt idx="726">
                  <c:v>8.1706630306798615</c:v>
                </c:pt>
                <c:pt idx="727">
                  <c:v>8.2123390307315276</c:v>
                </c:pt>
                <c:pt idx="728">
                  <c:v>8.2540150307831937</c:v>
                </c:pt>
                <c:pt idx="729">
                  <c:v>8.2956910308348597</c:v>
                </c:pt>
                <c:pt idx="730">
                  <c:v>8.3373670308865258</c:v>
                </c:pt>
                <c:pt idx="731">
                  <c:v>8.3790430309381918</c:v>
                </c:pt>
                <c:pt idx="732">
                  <c:v>8.4207190309898579</c:v>
                </c:pt>
                <c:pt idx="733">
                  <c:v>8.4623950310415239</c:v>
                </c:pt>
                <c:pt idx="734">
                  <c:v>8.545747031144856</c:v>
                </c:pt>
                <c:pt idx="735">
                  <c:v>8.5874230311965221</c:v>
                </c:pt>
                <c:pt idx="736">
                  <c:v>8.6290990312481881</c:v>
                </c:pt>
                <c:pt idx="737">
                  <c:v>8.6707750312998542</c:v>
                </c:pt>
                <c:pt idx="738">
                  <c:v>8.7124510313515202</c:v>
                </c:pt>
                <c:pt idx="739">
                  <c:v>8.7541270314031863</c:v>
                </c:pt>
                <c:pt idx="740">
                  <c:v>8.7958030314548523</c:v>
                </c:pt>
                <c:pt idx="741">
                  <c:v>8.8374790315065184</c:v>
                </c:pt>
                <c:pt idx="742">
                  <c:v>8.8791550315581844</c:v>
                </c:pt>
                <c:pt idx="743">
                  <c:v>8.9201419166784035</c:v>
                </c:pt>
                <c:pt idx="744">
                  <c:v>9.0034939167817356</c:v>
                </c:pt>
                <c:pt idx="745">
                  <c:v>9.0486125833413098</c:v>
                </c:pt>
                <c:pt idx="746">
                  <c:v>9.1319645834446419</c:v>
                </c:pt>
                <c:pt idx="747">
                  <c:v>9.173640583496308</c:v>
                </c:pt>
                <c:pt idx="748">
                  <c:v>9.215316583547974</c:v>
                </c:pt>
                <c:pt idx="749">
                  <c:v>9.2569925835996401</c:v>
                </c:pt>
                <c:pt idx="750">
                  <c:v>9.2986685836513061</c:v>
                </c:pt>
                <c:pt idx="751">
                  <c:v>9.3403445837029722</c:v>
                </c:pt>
                <c:pt idx="752">
                  <c:v>9.3820205837546382</c:v>
                </c:pt>
                <c:pt idx="753">
                  <c:v>9.4236965838063043</c:v>
                </c:pt>
                <c:pt idx="754">
                  <c:v>9.4653725838579703</c:v>
                </c:pt>
                <c:pt idx="755">
                  <c:v>9.5070485839096364</c:v>
                </c:pt>
                <c:pt idx="756">
                  <c:v>9.5487245839613024</c:v>
                </c:pt>
                <c:pt idx="757">
                  <c:v>9.5904005840129685</c:v>
                </c:pt>
                <c:pt idx="758">
                  <c:v>9.6320765840646345</c:v>
                </c:pt>
                <c:pt idx="759">
                  <c:v>9.6737525841163006</c:v>
                </c:pt>
                <c:pt idx="760">
                  <c:v>9.7154285841679666</c:v>
                </c:pt>
                <c:pt idx="761">
                  <c:v>9.7571045842196327</c:v>
                </c:pt>
                <c:pt idx="762">
                  <c:v>9.8404565843229648</c:v>
                </c:pt>
                <c:pt idx="763">
                  <c:v>9.8821325843746308</c:v>
                </c:pt>
                <c:pt idx="764">
                  <c:v>9.9238085844262969</c:v>
                </c:pt>
                <c:pt idx="765">
                  <c:v>9.9654845844779629</c:v>
                </c:pt>
                <c:pt idx="766">
                  <c:v>12.756950583367143</c:v>
                </c:pt>
                <c:pt idx="767">
                  <c:v>12.798626583418809</c:v>
                </c:pt>
                <c:pt idx="768">
                  <c:v>12.927100361201155</c:v>
                </c:pt>
                <c:pt idx="769">
                  <c:v>12.979190798614582</c:v>
                </c:pt>
                <c:pt idx="770">
                  <c:v>13.020858159725321</c:v>
                </c:pt>
                <c:pt idx="771">
                  <c:v>13.062525520836061</c:v>
                </c:pt>
                <c:pt idx="772">
                  <c:v>13.104192881946801</c:v>
                </c:pt>
                <c:pt idx="773">
                  <c:v>13.145860243057541</c:v>
                </c:pt>
                <c:pt idx="774">
                  <c:v>13.187527604168281</c:v>
                </c:pt>
                <c:pt idx="775">
                  <c:v>13.229194965279021</c:v>
                </c:pt>
                <c:pt idx="776">
                  <c:v>13.312529687500501</c:v>
                </c:pt>
                <c:pt idx="777">
                  <c:v>13.35419704861124</c:v>
                </c:pt>
                <c:pt idx="778">
                  <c:v>13.39586440972198</c:v>
                </c:pt>
                <c:pt idx="779">
                  <c:v>13.43753177083272</c:v>
                </c:pt>
                <c:pt idx="780">
                  <c:v>13.47919913194346</c:v>
                </c:pt>
                <c:pt idx="781">
                  <c:v>13.5208664930542</c:v>
                </c:pt>
                <c:pt idx="782">
                  <c:v>13.562533854172216</c:v>
                </c:pt>
                <c:pt idx="783">
                  <c:v>13.604201215282956</c:v>
                </c:pt>
                <c:pt idx="784">
                  <c:v>13.645868576393696</c:v>
                </c:pt>
                <c:pt idx="785">
                  <c:v>13.687535937504435</c:v>
                </c:pt>
                <c:pt idx="786">
                  <c:v>13.770870659725915</c:v>
                </c:pt>
                <c:pt idx="787">
                  <c:v>13.812538020836655</c:v>
                </c:pt>
                <c:pt idx="788">
                  <c:v>13.854205381947395</c:v>
                </c:pt>
                <c:pt idx="789">
                  <c:v>14.854222048612428</c:v>
                </c:pt>
                <c:pt idx="790">
                  <c:v>15.854238715277461</c:v>
                </c:pt>
                <c:pt idx="791">
                  <c:v>16.854239120373677</c:v>
                </c:pt>
                <c:pt idx="792">
                  <c:v>17.854239120373677</c:v>
                </c:pt>
                <c:pt idx="793">
                  <c:v>18.854239120373677</c:v>
                </c:pt>
                <c:pt idx="794">
                  <c:v>19.854239120373677</c:v>
                </c:pt>
                <c:pt idx="795">
                  <c:v>20.861171064818336</c:v>
                </c:pt>
                <c:pt idx="796">
                  <c:v>21.861187731483369</c:v>
                </c:pt>
                <c:pt idx="797">
                  <c:v>22.861204398148402</c:v>
                </c:pt>
                <c:pt idx="798">
                  <c:v>24.871621006946953</c:v>
                </c:pt>
                <c:pt idx="799">
                  <c:v>25.871621006946953</c:v>
                </c:pt>
                <c:pt idx="800">
                  <c:v>26.871621006946953</c:v>
                </c:pt>
                <c:pt idx="801">
                  <c:v>27.875001099542715</c:v>
                </c:pt>
                <c:pt idx="802">
                  <c:v>29.885452083333803</c:v>
                </c:pt>
                <c:pt idx="803">
                  <c:v>30.888926388892287</c:v>
                </c:pt>
                <c:pt idx="804">
                  <c:v>31.88894305555732</c:v>
                </c:pt>
                <c:pt idx="805">
                  <c:v>33.89244554398465</c:v>
                </c:pt>
                <c:pt idx="806">
                  <c:v>34.892462152776716</c:v>
                </c:pt>
                <c:pt idx="807">
                  <c:v>35.892478819449025</c:v>
                </c:pt>
                <c:pt idx="808">
                  <c:v>36.892495486114058</c:v>
                </c:pt>
                <c:pt idx="809">
                  <c:v>38.892528819444124</c:v>
                </c:pt>
                <c:pt idx="810">
                  <c:v>39.892545486116433</c:v>
                </c:pt>
                <c:pt idx="811">
                  <c:v>41.965460011575487</c:v>
                </c:pt>
                <c:pt idx="812">
                  <c:v>42.975855497687007</c:v>
                </c:pt>
                <c:pt idx="813">
                  <c:v>43.979315393517027</c:v>
                </c:pt>
                <c:pt idx="814">
                  <c:v>44.979298726851994</c:v>
                </c:pt>
                <c:pt idx="815">
                  <c:v>45.979282060186961</c:v>
                </c:pt>
                <c:pt idx="816">
                  <c:v>46.979265393521928</c:v>
                </c:pt>
                <c:pt idx="817">
                  <c:v>47.979248726856895</c:v>
                </c:pt>
                <c:pt idx="818">
                  <c:v>49.986160300926713</c:v>
                </c:pt>
                <c:pt idx="819">
                  <c:v>51.986193634264055</c:v>
                </c:pt>
                <c:pt idx="820">
                  <c:v>52.986210300929088</c:v>
                </c:pt>
                <c:pt idx="821">
                  <c:v>53.986226967594121</c:v>
                </c:pt>
                <c:pt idx="822">
                  <c:v>54.986243634259154</c:v>
                </c:pt>
                <c:pt idx="823">
                  <c:v>55.986260243058496</c:v>
                </c:pt>
                <c:pt idx="824">
                  <c:v>56.986276909723529</c:v>
                </c:pt>
                <c:pt idx="825">
                  <c:v>64.000130555556098</c:v>
                </c:pt>
                <c:pt idx="826">
                  <c:v>69.003659259258711</c:v>
                </c:pt>
                <c:pt idx="827">
                  <c:v>70.00367592593102</c:v>
                </c:pt>
                <c:pt idx="828">
                  <c:v>71.021053819444205</c:v>
                </c:pt>
                <c:pt idx="829">
                  <c:v>73.041859548611683</c:v>
                </c:pt>
                <c:pt idx="830">
                  <c:v>74.04184288194665</c:v>
                </c:pt>
                <c:pt idx="831">
                  <c:v>74.652943807872362</c:v>
                </c:pt>
                <c:pt idx="832">
                  <c:v>77.041792881944275</c:v>
                </c:pt>
                <c:pt idx="833">
                  <c:v>78.041776215279242</c:v>
                </c:pt>
                <c:pt idx="834">
                  <c:v>79.045235706020321</c:v>
                </c:pt>
                <c:pt idx="835">
                  <c:v>80.045252372685354</c:v>
                </c:pt>
                <c:pt idx="836">
                  <c:v>83.045302372687729</c:v>
                </c:pt>
                <c:pt idx="837">
                  <c:v>85.045335706017795</c:v>
                </c:pt>
                <c:pt idx="838">
                  <c:v>86.045352372690104</c:v>
                </c:pt>
                <c:pt idx="839">
                  <c:v>90.291950925929996</c:v>
                </c:pt>
                <c:pt idx="840">
                  <c:v>95.050680960652244</c:v>
                </c:pt>
                <c:pt idx="841">
                  <c:v>97.249998090279405</c:v>
                </c:pt>
                <c:pt idx="842">
                  <c:v>97.135416666671517</c:v>
                </c:pt>
                <c:pt idx="843">
                  <c:v>97.32291354166955</c:v>
                </c:pt>
                <c:pt idx="844">
                  <c:v>97.427078472224821</c:v>
                </c:pt>
                <c:pt idx="845">
                  <c:v>97.552082118054386</c:v>
                </c:pt>
                <c:pt idx="846">
                  <c:v>97.718746006947185</c:v>
                </c:pt>
                <c:pt idx="847">
                  <c:v>100.98958368055901</c:v>
                </c:pt>
                <c:pt idx="848">
                  <c:v>104.8333344328712</c:v>
                </c:pt>
                <c:pt idx="849">
                  <c:v>110.87847291666549</c:v>
                </c:pt>
              </c:numCache>
            </c:numRef>
          </c:xVal>
          <c:yVal>
            <c:numRef>
              <c:f>Sheet1!$B$4:$B$2000</c:f>
              <c:numCache>
                <c:formatCode>General</c:formatCode>
                <c:ptCount val="1997"/>
                <c:pt idx="0">
                  <c:v>0</c:v>
                </c:pt>
                <c:pt idx="1">
                  <c:v>-15</c:v>
                </c:pt>
                <c:pt idx="2">
                  <c:v>-11.5</c:v>
                </c:pt>
                <c:pt idx="3">
                  <c:v>-7.5</c:v>
                </c:pt>
                <c:pt idx="4">
                  <c:v>0</c:v>
                </c:pt>
                <c:pt idx="5">
                  <c:v>0</c:v>
                </c:pt>
                <c:pt idx="6">
                  <c:v>-11</c:v>
                </c:pt>
                <c:pt idx="7">
                  <c:v>-10</c:v>
                </c:pt>
                <c:pt idx="8">
                  <c:v>0</c:v>
                </c:pt>
                <c:pt idx="9">
                  <c:v>-5</c:v>
                </c:pt>
                <c:pt idx="10">
                  <c:v>-1</c:v>
                </c:pt>
                <c:pt idx="11">
                  <c:v>0</c:v>
                </c:pt>
                <c:pt idx="12">
                  <c:v>0</c:v>
                </c:pt>
                <c:pt idx="13">
                  <c:v>-5.5</c:v>
                </c:pt>
                <c:pt idx="14">
                  <c:v>-5.5</c:v>
                </c:pt>
                <c:pt idx="15">
                  <c:v>0.5</c:v>
                </c:pt>
                <c:pt idx="16">
                  <c:v>-5.5</c:v>
                </c:pt>
                <c:pt idx="17">
                  <c:v>-4</c:v>
                </c:pt>
                <c:pt idx="18">
                  <c:v>0</c:v>
                </c:pt>
                <c:pt idx="19">
                  <c:v>1.5</c:v>
                </c:pt>
                <c:pt idx="20">
                  <c:v>-4</c:v>
                </c:pt>
                <c:pt idx="21">
                  <c:v>-4.5</c:v>
                </c:pt>
                <c:pt idx="22">
                  <c:v>0</c:v>
                </c:pt>
                <c:pt idx="23">
                  <c:v>-4</c:v>
                </c:pt>
                <c:pt idx="24">
                  <c:v>-4</c:v>
                </c:pt>
                <c:pt idx="25">
                  <c:v>-4</c:v>
                </c:pt>
                <c:pt idx="26">
                  <c:v>-3.5</c:v>
                </c:pt>
                <c:pt idx="27">
                  <c:v>-1</c:v>
                </c:pt>
                <c:pt idx="28">
                  <c:v>2</c:v>
                </c:pt>
                <c:pt idx="29">
                  <c:v>-3</c:v>
                </c:pt>
                <c:pt idx="30">
                  <c:v>-2.5</c:v>
                </c:pt>
                <c:pt idx="31">
                  <c:v>-2.5</c:v>
                </c:pt>
                <c:pt idx="32">
                  <c:v>3.5</c:v>
                </c:pt>
                <c:pt idx="33">
                  <c:v>0.5</c:v>
                </c:pt>
                <c:pt idx="34">
                  <c:v>-2.5</c:v>
                </c:pt>
                <c:pt idx="35">
                  <c:v>-4</c:v>
                </c:pt>
                <c:pt idx="36">
                  <c:v>3.5</c:v>
                </c:pt>
                <c:pt idx="37">
                  <c:v>1.5</c:v>
                </c:pt>
                <c:pt idx="38">
                  <c:v>0.5</c:v>
                </c:pt>
                <c:pt idx="39">
                  <c:v>0.5</c:v>
                </c:pt>
                <c:pt idx="40">
                  <c:v>1</c:v>
                </c:pt>
                <c:pt idx="41">
                  <c:v>1</c:v>
                </c:pt>
                <c:pt idx="42">
                  <c:v>2</c:v>
                </c:pt>
                <c:pt idx="43">
                  <c:v>0</c:v>
                </c:pt>
                <c:pt idx="44">
                  <c:v>-1</c:v>
                </c:pt>
                <c:pt idx="45">
                  <c:v>1.5</c:v>
                </c:pt>
                <c:pt idx="46">
                  <c:v>0.5</c:v>
                </c:pt>
                <c:pt idx="47">
                  <c:v>0.5</c:v>
                </c:pt>
                <c:pt idx="48">
                  <c:v>0</c:v>
                </c:pt>
                <c:pt idx="49">
                  <c:v>-4</c:v>
                </c:pt>
                <c:pt idx="50">
                  <c:v>4</c:v>
                </c:pt>
                <c:pt idx="51">
                  <c:v>0</c:v>
                </c:pt>
                <c:pt idx="52">
                  <c:v>3.5</c:v>
                </c:pt>
                <c:pt idx="53">
                  <c:v>1</c:v>
                </c:pt>
                <c:pt idx="54">
                  <c:v>-0.5</c:v>
                </c:pt>
                <c:pt idx="55">
                  <c:v>1.5</c:v>
                </c:pt>
                <c:pt idx="56">
                  <c:v>-3</c:v>
                </c:pt>
                <c:pt idx="57">
                  <c:v>4</c:v>
                </c:pt>
                <c:pt idx="58">
                  <c:v>1</c:v>
                </c:pt>
                <c:pt idx="59">
                  <c:v>0.5</c:v>
                </c:pt>
                <c:pt idx="60">
                  <c:v>0.5</c:v>
                </c:pt>
                <c:pt idx="61">
                  <c:v>2.5</c:v>
                </c:pt>
                <c:pt idx="62">
                  <c:v>-1.5</c:v>
                </c:pt>
                <c:pt idx="63">
                  <c:v>3.5</c:v>
                </c:pt>
                <c:pt idx="64">
                  <c:v>3</c:v>
                </c:pt>
                <c:pt idx="65">
                  <c:v>5</c:v>
                </c:pt>
                <c:pt idx="66">
                  <c:v>-2</c:v>
                </c:pt>
                <c:pt idx="67">
                  <c:v>5.5</c:v>
                </c:pt>
                <c:pt idx="68">
                  <c:v>6</c:v>
                </c:pt>
                <c:pt idx="69">
                  <c:v>5.5</c:v>
                </c:pt>
                <c:pt idx="70">
                  <c:v>5</c:v>
                </c:pt>
                <c:pt idx="71">
                  <c:v>5</c:v>
                </c:pt>
                <c:pt idx="72">
                  <c:v>10</c:v>
                </c:pt>
                <c:pt idx="73">
                  <c:v>12</c:v>
                </c:pt>
                <c:pt idx="74">
                  <c:v>5</c:v>
                </c:pt>
                <c:pt idx="75">
                  <c:v>-1.5</c:v>
                </c:pt>
                <c:pt idx="76">
                  <c:v>3</c:v>
                </c:pt>
                <c:pt idx="77">
                  <c:v>4</c:v>
                </c:pt>
                <c:pt idx="78">
                  <c:v>3</c:v>
                </c:pt>
                <c:pt idx="79">
                  <c:v>3.5</c:v>
                </c:pt>
                <c:pt idx="80">
                  <c:v>-2</c:v>
                </c:pt>
                <c:pt idx="81">
                  <c:v>3.5</c:v>
                </c:pt>
                <c:pt idx="82">
                  <c:v>2.5</c:v>
                </c:pt>
                <c:pt idx="83">
                  <c:v>1.5</c:v>
                </c:pt>
                <c:pt idx="84">
                  <c:v>1.5</c:v>
                </c:pt>
                <c:pt idx="85">
                  <c:v>1.5</c:v>
                </c:pt>
                <c:pt idx="86">
                  <c:v>1</c:v>
                </c:pt>
                <c:pt idx="87">
                  <c:v>-0.5</c:v>
                </c:pt>
                <c:pt idx="88">
                  <c:v>0.5</c:v>
                </c:pt>
                <c:pt idx="89">
                  <c:v>-1</c:v>
                </c:pt>
                <c:pt idx="90">
                  <c:v>0</c:v>
                </c:pt>
                <c:pt idx="91">
                  <c:v>-2</c:v>
                </c:pt>
                <c:pt idx="92">
                  <c:v>-3.5</c:v>
                </c:pt>
                <c:pt idx="93">
                  <c:v>-4.5</c:v>
                </c:pt>
                <c:pt idx="94">
                  <c:v>-4.5</c:v>
                </c:pt>
                <c:pt idx="95">
                  <c:v>-6</c:v>
                </c:pt>
                <c:pt idx="96">
                  <c:v>-6.5</c:v>
                </c:pt>
                <c:pt idx="97">
                  <c:v>-6.5</c:v>
                </c:pt>
                <c:pt idx="98">
                  <c:v>-8.5</c:v>
                </c:pt>
                <c:pt idx="99">
                  <c:v>-8.5</c:v>
                </c:pt>
                <c:pt idx="100">
                  <c:v>-11</c:v>
                </c:pt>
                <c:pt idx="101">
                  <c:v>-10</c:v>
                </c:pt>
                <c:pt idx="102">
                  <c:v>-11</c:v>
                </c:pt>
                <c:pt idx="103">
                  <c:v>-11.5</c:v>
                </c:pt>
                <c:pt idx="104">
                  <c:v>-12.5</c:v>
                </c:pt>
                <c:pt idx="105">
                  <c:v>-11.5</c:v>
                </c:pt>
                <c:pt idx="106">
                  <c:v>-13.5</c:v>
                </c:pt>
                <c:pt idx="107">
                  <c:v>-14</c:v>
                </c:pt>
                <c:pt idx="108">
                  <c:v>-14</c:v>
                </c:pt>
                <c:pt idx="109">
                  <c:v>-16</c:v>
                </c:pt>
                <c:pt idx="110">
                  <c:v>-16.5</c:v>
                </c:pt>
                <c:pt idx="111">
                  <c:v>-16</c:v>
                </c:pt>
                <c:pt idx="112">
                  <c:v>-17.5</c:v>
                </c:pt>
                <c:pt idx="113">
                  <c:v>-18</c:v>
                </c:pt>
                <c:pt idx="114">
                  <c:v>-18.5</c:v>
                </c:pt>
                <c:pt idx="115">
                  <c:v>-19.5</c:v>
                </c:pt>
                <c:pt idx="116">
                  <c:v>-20.5</c:v>
                </c:pt>
                <c:pt idx="117">
                  <c:v>-23.5</c:v>
                </c:pt>
                <c:pt idx="118">
                  <c:v>-22.5</c:v>
                </c:pt>
                <c:pt idx="119">
                  <c:v>-24.5</c:v>
                </c:pt>
                <c:pt idx="120">
                  <c:v>-45</c:v>
                </c:pt>
                <c:pt idx="121">
                  <c:v>-26.5</c:v>
                </c:pt>
                <c:pt idx="122">
                  <c:v>-28.5</c:v>
                </c:pt>
                <c:pt idx="123">
                  <c:v>-27</c:v>
                </c:pt>
                <c:pt idx="124">
                  <c:v>-29.5</c:v>
                </c:pt>
                <c:pt idx="125">
                  <c:v>-30.5</c:v>
                </c:pt>
                <c:pt idx="126">
                  <c:v>-33</c:v>
                </c:pt>
                <c:pt idx="127">
                  <c:v>-33.5</c:v>
                </c:pt>
                <c:pt idx="128">
                  <c:v>-32.5</c:v>
                </c:pt>
                <c:pt idx="129">
                  <c:v>-32.5</c:v>
                </c:pt>
                <c:pt idx="130">
                  <c:v>-34.5</c:v>
                </c:pt>
                <c:pt idx="131">
                  <c:v>-37.5</c:v>
                </c:pt>
                <c:pt idx="132">
                  <c:v>-39</c:v>
                </c:pt>
                <c:pt idx="133">
                  <c:v>-40.5</c:v>
                </c:pt>
                <c:pt idx="134">
                  <c:v>-40.5</c:v>
                </c:pt>
                <c:pt idx="135">
                  <c:v>-41.5</c:v>
                </c:pt>
                <c:pt idx="136">
                  <c:v>-43</c:v>
                </c:pt>
                <c:pt idx="137">
                  <c:v>-46.5</c:v>
                </c:pt>
                <c:pt idx="138">
                  <c:v>-46.5</c:v>
                </c:pt>
                <c:pt idx="139">
                  <c:v>-46.5</c:v>
                </c:pt>
                <c:pt idx="140">
                  <c:v>-49.5</c:v>
                </c:pt>
                <c:pt idx="141">
                  <c:v>-48</c:v>
                </c:pt>
                <c:pt idx="142">
                  <c:v>-52.5</c:v>
                </c:pt>
                <c:pt idx="143">
                  <c:v>-51</c:v>
                </c:pt>
                <c:pt idx="144">
                  <c:v>-52</c:v>
                </c:pt>
                <c:pt idx="145">
                  <c:v>-52.5</c:v>
                </c:pt>
                <c:pt idx="146">
                  <c:v>-53.5</c:v>
                </c:pt>
                <c:pt idx="147">
                  <c:v>-55.5</c:v>
                </c:pt>
                <c:pt idx="148">
                  <c:v>-55</c:v>
                </c:pt>
                <c:pt idx="149">
                  <c:v>-56</c:v>
                </c:pt>
                <c:pt idx="150">
                  <c:v>-57</c:v>
                </c:pt>
                <c:pt idx="151">
                  <c:v>-56</c:v>
                </c:pt>
                <c:pt idx="152">
                  <c:v>-57</c:v>
                </c:pt>
                <c:pt idx="153">
                  <c:v>-58</c:v>
                </c:pt>
                <c:pt idx="154">
                  <c:v>-59.5</c:v>
                </c:pt>
                <c:pt idx="155">
                  <c:v>-60</c:v>
                </c:pt>
                <c:pt idx="156">
                  <c:v>-62.5</c:v>
                </c:pt>
                <c:pt idx="157">
                  <c:v>-62</c:v>
                </c:pt>
                <c:pt idx="158">
                  <c:v>-62</c:v>
                </c:pt>
                <c:pt idx="159">
                  <c:v>-63</c:v>
                </c:pt>
                <c:pt idx="160">
                  <c:v>-62.5</c:v>
                </c:pt>
                <c:pt idx="161">
                  <c:v>-65</c:v>
                </c:pt>
                <c:pt idx="162">
                  <c:v>-65.5</c:v>
                </c:pt>
                <c:pt idx="163">
                  <c:v>-68</c:v>
                </c:pt>
                <c:pt idx="164">
                  <c:v>-68.5</c:v>
                </c:pt>
                <c:pt idx="165">
                  <c:v>-68</c:v>
                </c:pt>
                <c:pt idx="166">
                  <c:v>-69</c:v>
                </c:pt>
                <c:pt idx="167">
                  <c:v>-69.5</c:v>
                </c:pt>
                <c:pt idx="168">
                  <c:v>-70.5</c:v>
                </c:pt>
                <c:pt idx="169">
                  <c:v>-71.5</c:v>
                </c:pt>
                <c:pt idx="170">
                  <c:v>-72.5</c:v>
                </c:pt>
                <c:pt idx="171">
                  <c:v>-73</c:v>
                </c:pt>
                <c:pt idx="172">
                  <c:v>-73</c:v>
                </c:pt>
                <c:pt idx="173">
                  <c:v>-75.5</c:v>
                </c:pt>
                <c:pt idx="174">
                  <c:v>-75.5</c:v>
                </c:pt>
                <c:pt idx="175">
                  <c:v>-77</c:v>
                </c:pt>
                <c:pt idx="176">
                  <c:v>-75.5</c:v>
                </c:pt>
                <c:pt idx="177">
                  <c:v>-79</c:v>
                </c:pt>
                <c:pt idx="178">
                  <c:v>-79.5</c:v>
                </c:pt>
                <c:pt idx="179">
                  <c:v>-80</c:v>
                </c:pt>
                <c:pt idx="180">
                  <c:v>-81</c:v>
                </c:pt>
                <c:pt idx="181">
                  <c:v>-79</c:v>
                </c:pt>
                <c:pt idx="182">
                  <c:v>-81</c:v>
                </c:pt>
                <c:pt idx="183">
                  <c:v>-80.5</c:v>
                </c:pt>
                <c:pt idx="184">
                  <c:v>-80.5</c:v>
                </c:pt>
                <c:pt idx="185">
                  <c:v>-82.5</c:v>
                </c:pt>
                <c:pt idx="186">
                  <c:v>-83</c:v>
                </c:pt>
                <c:pt idx="187">
                  <c:v>-83</c:v>
                </c:pt>
                <c:pt idx="188">
                  <c:v>-82</c:v>
                </c:pt>
                <c:pt idx="189">
                  <c:v>-82.5</c:v>
                </c:pt>
                <c:pt idx="190">
                  <c:v>-84</c:v>
                </c:pt>
                <c:pt idx="191">
                  <c:v>-84.5</c:v>
                </c:pt>
                <c:pt idx="192">
                  <c:v>-83.5</c:v>
                </c:pt>
                <c:pt idx="193">
                  <c:v>-83.5</c:v>
                </c:pt>
                <c:pt idx="194">
                  <c:v>-85.5</c:v>
                </c:pt>
                <c:pt idx="195">
                  <c:v>-84</c:v>
                </c:pt>
                <c:pt idx="196">
                  <c:v>-83.5</c:v>
                </c:pt>
                <c:pt idx="197">
                  <c:v>-84.5</c:v>
                </c:pt>
                <c:pt idx="198">
                  <c:v>-85</c:v>
                </c:pt>
                <c:pt idx="199">
                  <c:v>-84</c:v>
                </c:pt>
                <c:pt idx="200">
                  <c:v>-86</c:v>
                </c:pt>
                <c:pt idx="201">
                  <c:v>-85.5</c:v>
                </c:pt>
                <c:pt idx="202">
                  <c:v>-86.5</c:v>
                </c:pt>
                <c:pt idx="203">
                  <c:v>-86.5</c:v>
                </c:pt>
                <c:pt idx="204">
                  <c:v>-86.5</c:v>
                </c:pt>
                <c:pt idx="205">
                  <c:v>-86.5</c:v>
                </c:pt>
                <c:pt idx="206">
                  <c:v>-87.5</c:v>
                </c:pt>
                <c:pt idx="207">
                  <c:v>-88.5</c:v>
                </c:pt>
                <c:pt idx="208">
                  <c:v>-86.5</c:v>
                </c:pt>
                <c:pt idx="209">
                  <c:v>-86.5</c:v>
                </c:pt>
                <c:pt idx="210">
                  <c:v>-87</c:v>
                </c:pt>
                <c:pt idx="211">
                  <c:v>-86.5</c:v>
                </c:pt>
                <c:pt idx="212">
                  <c:v>-86.5</c:v>
                </c:pt>
                <c:pt idx="213">
                  <c:v>-88.5</c:v>
                </c:pt>
                <c:pt idx="214">
                  <c:v>-87.5</c:v>
                </c:pt>
                <c:pt idx="215">
                  <c:v>-88.5</c:v>
                </c:pt>
                <c:pt idx="216">
                  <c:v>-87.413499999999999</c:v>
                </c:pt>
                <c:pt idx="217">
                  <c:v>-86.746499999999997</c:v>
                </c:pt>
                <c:pt idx="218">
                  <c:v>-89.141999999999996</c:v>
                </c:pt>
                <c:pt idx="219">
                  <c:v>-91.950500000000005</c:v>
                </c:pt>
                <c:pt idx="220">
                  <c:v>-95.80449999999999</c:v>
                </c:pt>
                <c:pt idx="221">
                  <c:v>-96.930999999999997</c:v>
                </c:pt>
                <c:pt idx="222">
                  <c:v>-93.498499999999993</c:v>
                </c:pt>
                <c:pt idx="223">
                  <c:v>-95.757999999999996</c:v>
                </c:pt>
                <c:pt idx="224">
                  <c:v>-95.545500000000004</c:v>
                </c:pt>
                <c:pt idx="225">
                  <c:v>-90.904499999999999</c:v>
                </c:pt>
                <c:pt idx="226">
                  <c:v>-92.627499999999998</c:v>
                </c:pt>
                <c:pt idx="227">
                  <c:v>-92.468500000000006</c:v>
                </c:pt>
                <c:pt idx="228">
                  <c:v>-89.061000000000007</c:v>
                </c:pt>
                <c:pt idx="229">
                  <c:v>-89.057999999999993</c:v>
                </c:pt>
                <c:pt idx="230">
                  <c:v>-88.753500000000003</c:v>
                </c:pt>
                <c:pt idx="231">
                  <c:v>-87.789000000000001</c:v>
                </c:pt>
                <c:pt idx="232">
                  <c:v>-85.903500000000008</c:v>
                </c:pt>
                <c:pt idx="233">
                  <c:v>-85.191999999999993</c:v>
                </c:pt>
                <c:pt idx="234">
                  <c:v>-80.628</c:v>
                </c:pt>
                <c:pt idx="235">
                  <c:v>-79.624499999999998</c:v>
                </c:pt>
                <c:pt idx="236">
                  <c:v>-81.251000000000005</c:v>
                </c:pt>
                <c:pt idx="237">
                  <c:v>-81.072000000000003</c:v>
                </c:pt>
                <c:pt idx="238">
                  <c:v>-79.213499999999996</c:v>
                </c:pt>
                <c:pt idx="239">
                  <c:v>-74.833500000000001</c:v>
                </c:pt>
                <c:pt idx="240">
                  <c:v>-75.591999999999999</c:v>
                </c:pt>
                <c:pt idx="241">
                  <c:v>-75.724500000000006</c:v>
                </c:pt>
                <c:pt idx="242">
                  <c:v>-75.066500000000005</c:v>
                </c:pt>
                <c:pt idx="243">
                  <c:v>-73.697499999999991</c:v>
                </c:pt>
                <c:pt idx="244">
                  <c:v>-74.563000000000002</c:v>
                </c:pt>
                <c:pt idx="245">
                  <c:v>-70.921499999999995</c:v>
                </c:pt>
                <c:pt idx="246">
                  <c:v>-70.302999999999997</c:v>
                </c:pt>
                <c:pt idx="247">
                  <c:v>-69.429000000000002</c:v>
                </c:pt>
                <c:pt idx="248">
                  <c:v>-70.408000000000001</c:v>
                </c:pt>
                <c:pt idx="249">
                  <c:v>-69.057000000000002</c:v>
                </c:pt>
                <c:pt idx="250">
                  <c:v>-71.634999999999991</c:v>
                </c:pt>
                <c:pt idx="251">
                  <c:v>-65.421499999999995</c:v>
                </c:pt>
                <c:pt idx="252">
                  <c:v>-64.014499999999998</c:v>
                </c:pt>
                <c:pt idx="253">
                  <c:v>-66.5595</c:v>
                </c:pt>
                <c:pt idx="254">
                  <c:v>-64.527500000000003</c:v>
                </c:pt>
                <c:pt idx="255">
                  <c:v>-63.564999999999998</c:v>
                </c:pt>
                <c:pt idx="256">
                  <c:v>-62.552</c:v>
                </c:pt>
                <c:pt idx="257">
                  <c:v>-61.59</c:v>
                </c:pt>
                <c:pt idx="258">
                  <c:v>-59.612000000000002</c:v>
                </c:pt>
                <c:pt idx="259">
                  <c:v>-58.387</c:v>
                </c:pt>
                <c:pt idx="260">
                  <c:v>-58.746499999999997</c:v>
                </c:pt>
                <c:pt idx="261">
                  <c:v>-56.191000000000003</c:v>
                </c:pt>
                <c:pt idx="262">
                  <c:v>-54.020499999999998</c:v>
                </c:pt>
                <c:pt idx="263">
                  <c:v>-52.872</c:v>
                </c:pt>
                <c:pt idx="264">
                  <c:v>-53.542000000000002</c:v>
                </c:pt>
                <c:pt idx="265">
                  <c:v>-52.798999999999999</c:v>
                </c:pt>
                <c:pt idx="266">
                  <c:v>-53.179499999999997</c:v>
                </c:pt>
                <c:pt idx="267">
                  <c:v>-46.327600000000004</c:v>
                </c:pt>
                <c:pt idx="268">
                  <c:v>-47.104999999999997</c:v>
                </c:pt>
                <c:pt idx="269">
                  <c:v>-47.085700000000003</c:v>
                </c:pt>
                <c:pt idx="270">
                  <c:v>-46.137599999999999</c:v>
                </c:pt>
                <c:pt idx="271">
                  <c:v>-41.284399999999998</c:v>
                </c:pt>
                <c:pt idx="272">
                  <c:v>-39.533550000000005</c:v>
                </c:pt>
                <c:pt idx="273">
                  <c:v>-37.819099999999999</c:v>
                </c:pt>
                <c:pt idx="274">
                  <c:v>-34.263150000000003</c:v>
                </c:pt>
                <c:pt idx="275">
                  <c:v>-34.894349999999996</c:v>
                </c:pt>
                <c:pt idx="276">
                  <c:v>-34.959699999999998</c:v>
                </c:pt>
                <c:pt idx="277">
                  <c:v>-31.736300000000004</c:v>
                </c:pt>
                <c:pt idx="278">
                  <c:v>-28.202999999999999</c:v>
                </c:pt>
                <c:pt idx="279">
                  <c:v>-28.223999999999997</c:v>
                </c:pt>
                <c:pt idx="280">
                  <c:v>-27.536000000000001</c:v>
                </c:pt>
                <c:pt idx="281">
                  <c:v>-25.048500000000001</c:v>
                </c:pt>
                <c:pt idx="282">
                  <c:v>-22.842999999999996</c:v>
                </c:pt>
                <c:pt idx="283">
                  <c:v>-21.66</c:v>
                </c:pt>
                <c:pt idx="284">
                  <c:v>-20.596499999999999</c:v>
                </c:pt>
                <c:pt idx="285">
                  <c:v>-20.562000000000001</c:v>
                </c:pt>
                <c:pt idx="286">
                  <c:v>-20.016500000000001</c:v>
                </c:pt>
                <c:pt idx="287">
                  <c:v>-18.215499999999999</c:v>
                </c:pt>
                <c:pt idx="288">
                  <c:v>-14.644499999999999</c:v>
                </c:pt>
                <c:pt idx="289">
                  <c:v>-12.997</c:v>
                </c:pt>
                <c:pt idx="290">
                  <c:v>-9.9589999999999996</c:v>
                </c:pt>
                <c:pt idx="291">
                  <c:v>-9.1810000000000009</c:v>
                </c:pt>
                <c:pt idx="292">
                  <c:v>-8.1485000000000021</c:v>
                </c:pt>
                <c:pt idx="293">
                  <c:v>-3.4839999999999982</c:v>
                </c:pt>
                <c:pt idx="294">
                  <c:v>9.3999999999997641E-2</c:v>
                </c:pt>
                <c:pt idx="295">
                  <c:v>-0.90649999999999764</c:v>
                </c:pt>
                <c:pt idx="296">
                  <c:v>-0.49399999999999977</c:v>
                </c:pt>
                <c:pt idx="297">
                  <c:v>0.89099999999999824</c:v>
                </c:pt>
                <c:pt idx="298">
                  <c:v>2.6870000000000012</c:v>
                </c:pt>
                <c:pt idx="299">
                  <c:v>7.4809999999999999</c:v>
                </c:pt>
                <c:pt idx="300">
                  <c:v>5.7534999999999989</c:v>
                </c:pt>
                <c:pt idx="301">
                  <c:v>7.5560000000000009</c:v>
                </c:pt>
                <c:pt idx="302">
                  <c:v>5.8524999999999991</c:v>
                </c:pt>
                <c:pt idx="303">
                  <c:v>9.048</c:v>
                </c:pt>
                <c:pt idx="304">
                  <c:v>10.137500000000001</c:v>
                </c:pt>
                <c:pt idx="305">
                  <c:v>12.993499999999999</c:v>
                </c:pt>
                <c:pt idx="306">
                  <c:v>13.679000000000002</c:v>
                </c:pt>
                <c:pt idx="307">
                  <c:v>14.907</c:v>
                </c:pt>
                <c:pt idx="308">
                  <c:v>18.190999999999999</c:v>
                </c:pt>
                <c:pt idx="309">
                  <c:v>21.513500000000001</c:v>
                </c:pt>
                <c:pt idx="310">
                  <c:v>21.413499999999999</c:v>
                </c:pt>
                <c:pt idx="311">
                  <c:v>19.717499999999998</c:v>
                </c:pt>
                <c:pt idx="312">
                  <c:v>21.085000000000001</c:v>
                </c:pt>
                <c:pt idx="313">
                  <c:v>23.563499999999998</c:v>
                </c:pt>
                <c:pt idx="314">
                  <c:v>24.3445</c:v>
                </c:pt>
                <c:pt idx="315">
                  <c:v>26.102499999999999</c:v>
                </c:pt>
                <c:pt idx="316">
                  <c:v>28.739449999999998</c:v>
                </c:pt>
                <c:pt idx="317">
                  <c:v>27.794900000000002</c:v>
                </c:pt>
                <c:pt idx="318">
                  <c:v>28.005000000000003</c:v>
                </c:pt>
                <c:pt idx="319">
                  <c:v>28.940550000000002</c:v>
                </c:pt>
                <c:pt idx="320">
                  <c:v>29.672999999999998</c:v>
                </c:pt>
                <c:pt idx="321">
                  <c:v>31.613700000000001</c:v>
                </c:pt>
                <c:pt idx="322">
                  <c:v>33.349850000000004</c:v>
                </c:pt>
                <c:pt idx="323">
                  <c:v>34.259625</c:v>
                </c:pt>
                <c:pt idx="324">
                  <c:v>35.151308499999999</c:v>
                </c:pt>
                <c:pt idx="325">
                  <c:v>37.119799999999998</c:v>
                </c:pt>
                <c:pt idx="326">
                  <c:v>37.8324</c:v>
                </c:pt>
                <c:pt idx="327">
                  <c:v>42.69585</c:v>
                </c:pt>
                <c:pt idx="328">
                  <c:v>41.883149999999993</c:v>
                </c:pt>
                <c:pt idx="329">
                  <c:v>44.868000000000002</c:v>
                </c:pt>
                <c:pt idx="330">
                  <c:v>45.510899999999999</c:v>
                </c:pt>
                <c:pt idx="331">
                  <c:v>48.530499999999996</c:v>
                </c:pt>
                <c:pt idx="332">
                  <c:v>49.051000000000002</c:v>
                </c:pt>
                <c:pt idx="333">
                  <c:v>49.854500000000002</c:v>
                </c:pt>
                <c:pt idx="334">
                  <c:v>50.416499999999999</c:v>
                </c:pt>
                <c:pt idx="335">
                  <c:v>51.000500000000002</c:v>
                </c:pt>
                <c:pt idx="336">
                  <c:v>52.709000000000003</c:v>
                </c:pt>
                <c:pt idx="337">
                  <c:v>56.909499999999994</c:v>
                </c:pt>
                <c:pt idx="338">
                  <c:v>56.228999999999999</c:v>
                </c:pt>
                <c:pt idx="339">
                  <c:v>56.941499999999998</c:v>
                </c:pt>
                <c:pt idx="340">
                  <c:v>60.580500000000001</c:v>
                </c:pt>
                <c:pt idx="341">
                  <c:v>62.62</c:v>
                </c:pt>
                <c:pt idx="342">
                  <c:v>63.468500000000006</c:v>
                </c:pt>
                <c:pt idx="343">
                  <c:v>66.956000000000003</c:v>
                </c:pt>
                <c:pt idx="344">
                  <c:v>69.596000000000004</c:v>
                </c:pt>
                <c:pt idx="345">
                  <c:v>68.656999999999996</c:v>
                </c:pt>
                <c:pt idx="346">
                  <c:v>68.271000000000001</c:v>
                </c:pt>
                <c:pt idx="347">
                  <c:v>68.555999999999997</c:v>
                </c:pt>
                <c:pt idx="348">
                  <c:v>70.5745</c:v>
                </c:pt>
                <c:pt idx="349">
                  <c:v>74.444500000000005</c:v>
                </c:pt>
                <c:pt idx="350">
                  <c:v>75.775500000000008</c:v>
                </c:pt>
                <c:pt idx="351">
                  <c:v>74.972000000000008</c:v>
                </c:pt>
                <c:pt idx="352">
                  <c:v>76.013999999999996</c:v>
                </c:pt>
                <c:pt idx="353">
                  <c:v>80.38</c:v>
                </c:pt>
                <c:pt idx="354">
                  <c:v>82.980500000000006</c:v>
                </c:pt>
                <c:pt idx="355">
                  <c:v>82.103000000000009</c:v>
                </c:pt>
                <c:pt idx="356">
                  <c:v>82.427999999999997</c:v>
                </c:pt>
                <c:pt idx="357">
                  <c:v>82.412999999999997</c:v>
                </c:pt>
                <c:pt idx="358">
                  <c:v>83.519499999999994</c:v>
                </c:pt>
                <c:pt idx="359">
                  <c:v>84.452500000000001</c:v>
                </c:pt>
                <c:pt idx="360">
                  <c:v>89.078500000000005</c:v>
                </c:pt>
                <c:pt idx="361">
                  <c:v>88.864000000000004</c:v>
                </c:pt>
                <c:pt idx="362">
                  <c:v>88.356499999999997</c:v>
                </c:pt>
                <c:pt idx="363">
                  <c:v>92.689000000000007</c:v>
                </c:pt>
                <c:pt idx="364">
                  <c:v>95.163499999999999</c:v>
                </c:pt>
                <c:pt idx="365">
                  <c:v>93.260999999999996</c:v>
                </c:pt>
                <c:pt idx="366">
                  <c:v>94.057000000000002</c:v>
                </c:pt>
                <c:pt idx="367">
                  <c:v>94.975500000000011</c:v>
                </c:pt>
                <c:pt idx="368">
                  <c:v>100.52799999999999</c:v>
                </c:pt>
                <c:pt idx="369">
                  <c:v>100.8135</c:v>
                </c:pt>
                <c:pt idx="370">
                  <c:v>101.0025</c:v>
                </c:pt>
                <c:pt idx="371">
                  <c:v>101.19800000000001</c:v>
                </c:pt>
                <c:pt idx="372">
                  <c:v>105.7775</c:v>
                </c:pt>
                <c:pt idx="373">
                  <c:v>108.12199999999999</c:v>
                </c:pt>
                <c:pt idx="374">
                  <c:v>107.392</c:v>
                </c:pt>
                <c:pt idx="375">
                  <c:v>108.24</c:v>
                </c:pt>
                <c:pt idx="376">
                  <c:v>110.1365</c:v>
                </c:pt>
                <c:pt idx="377">
                  <c:v>113.36150000000001</c:v>
                </c:pt>
                <c:pt idx="378">
                  <c:v>113.74249999999999</c:v>
                </c:pt>
                <c:pt idx="379">
                  <c:v>114.8785</c:v>
                </c:pt>
                <c:pt idx="380">
                  <c:v>115.92500000000001</c:v>
                </c:pt>
                <c:pt idx="381">
                  <c:v>116.9285</c:v>
                </c:pt>
                <c:pt idx="382">
                  <c:v>119.54249999999999</c:v>
                </c:pt>
                <c:pt idx="383">
                  <c:v>119.72649999999999</c:v>
                </c:pt>
                <c:pt idx="384">
                  <c:v>119.59350000000001</c:v>
                </c:pt>
                <c:pt idx="385">
                  <c:v>118.18549999999999</c:v>
                </c:pt>
                <c:pt idx="386">
                  <c:v>120.26599999999999</c:v>
                </c:pt>
                <c:pt idx="387">
                  <c:v>122.31200000000001</c:v>
                </c:pt>
                <c:pt idx="388">
                  <c:v>125.2</c:v>
                </c:pt>
                <c:pt idx="389">
                  <c:v>127.43600000000001</c:v>
                </c:pt>
                <c:pt idx="390">
                  <c:v>126.77950000000001</c:v>
                </c:pt>
                <c:pt idx="391">
                  <c:v>126.501</c:v>
                </c:pt>
                <c:pt idx="392">
                  <c:v>130.22050000000002</c:v>
                </c:pt>
                <c:pt idx="393">
                  <c:v>130.74250000000001</c:v>
                </c:pt>
                <c:pt idx="394">
                  <c:v>132.149</c:v>
                </c:pt>
                <c:pt idx="395">
                  <c:v>133.67500000000001</c:v>
                </c:pt>
                <c:pt idx="396">
                  <c:v>137.27500000000001</c:v>
                </c:pt>
                <c:pt idx="397">
                  <c:v>137.91</c:v>
                </c:pt>
                <c:pt idx="398">
                  <c:v>136.755</c:v>
                </c:pt>
                <c:pt idx="399">
                  <c:v>138.01499999999999</c:v>
                </c:pt>
                <c:pt idx="400">
                  <c:v>140.33499999999998</c:v>
                </c:pt>
                <c:pt idx="401">
                  <c:v>140.965</c:v>
                </c:pt>
                <c:pt idx="402">
                  <c:v>143.55500000000001</c:v>
                </c:pt>
                <c:pt idx="403">
                  <c:v>142.125</c:v>
                </c:pt>
                <c:pt idx="404">
                  <c:v>142.405</c:v>
                </c:pt>
                <c:pt idx="405">
                  <c:v>143.45500000000001</c:v>
                </c:pt>
                <c:pt idx="406">
                  <c:v>146.14500000000001</c:v>
                </c:pt>
                <c:pt idx="407">
                  <c:v>147.815</c:v>
                </c:pt>
                <c:pt idx="408">
                  <c:v>148.375</c:v>
                </c:pt>
                <c:pt idx="409">
                  <c:v>149.56</c:v>
                </c:pt>
                <c:pt idx="410">
                  <c:v>148.06</c:v>
                </c:pt>
                <c:pt idx="411">
                  <c:v>150.16</c:v>
                </c:pt>
                <c:pt idx="412">
                  <c:v>153.45999999999998</c:v>
                </c:pt>
                <c:pt idx="413">
                  <c:v>154.53</c:v>
                </c:pt>
                <c:pt idx="414">
                  <c:v>153.79</c:v>
                </c:pt>
                <c:pt idx="415">
                  <c:v>154.69</c:v>
                </c:pt>
                <c:pt idx="416">
                  <c:v>153.51499999999999</c:v>
                </c:pt>
                <c:pt idx="417">
                  <c:v>154.76499999999999</c:v>
                </c:pt>
                <c:pt idx="418">
                  <c:v>159.26</c:v>
                </c:pt>
                <c:pt idx="419">
                  <c:v>158.44999999999999</c:v>
                </c:pt>
                <c:pt idx="420">
                  <c:v>160.54499999999999</c:v>
                </c:pt>
                <c:pt idx="421">
                  <c:v>162.245</c:v>
                </c:pt>
                <c:pt idx="422">
                  <c:v>164.92000000000002</c:v>
                </c:pt>
                <c:pt idx="423">
                  <c:v>165.92000000000002</c:v>
                </c:pt>
                <c:pt idx="424">
                  <c:v>166.47499999999999</c:v>
                </c:pt>
                <c:pt idx="425">
                  <c:v>163.85500000000002</c:v>
                </c:pt>
                <c:pt idx="426">
                  <c:v>165.42500000000001</c:v>
                </c:pt>
                <c:pt idx="427">
                  <c:v>167.88499999999999</c:v>
                </c:pt>
                <c:pt idx="428">
                  <c:v>170.07499999999999</c:v>
                </c:pt>
                <c:pt idx="429">
                  <c:v>170.38499999999999</c:v>
                </c:pt>
                <c:pt idx="430">
                  <c:v>171.58499999999998</c:v>
                </c:pt>
                <c:pt idx="431">
                  <c:v>170.01</c:v>
                </c:pt>
                <c:pt idx="432">
                  <c:v>172.02499999999998</c:v>
                </c:pt>
                <c:pt idx="433">
                  <c:v>174.17000000000002</c:v>
                </c:pt>
                <c:pt idx="434">
                  <c:v>176.07</c:v>
                </c:pt>
                <c:pt idx="435">
                  <c:v>177.01999999999998</c:v>
                </c:pt>
                <c:pt idx="436">
                  <c:v>176.51499999999999</c:v>
                </c:pt>
                <c:pt idx="437">
                  <c:v>177.35500000000002</c:v>
                </c:pt>
                <c:pt idx="438">
                  <c:v>176.54500000000002</c:v>
                </c:pt>
                <c:pt idx="439">
                  <c:v>179.67000000000002</c:v>
                </c:pt>
                <c:pt idx="440">
                  <c:v>179.845</c:v>
                </c:pt>
                <c:pt idx="441">
                  <c:v>181.97500000000002</c:v>
                </c:pt>
                <c:pt idx="442">
                  <c:v>180.97</c:v>
                </c:pt>
                <c:pt idx="443">
                  <c:v>182.10500000000002</c:v>
                </c:pt>
                <c:pt idx="444">
                  <c:v>182.69</c:v>
                </c:pt>
                <c:pt idx="445">
                  <c:v>185.19499999999999</c:v>
                </c:pt>
                <c:pt idx="446">
                  <c:v>186.08500000000001</c:v>
                </c:pt>
                <c:pt idx="447">
                  <c:v>187.10500000000002</c:v>
                </c:pt>
                <c:pt idx="448">
                  <c:v>186.91500000000002</c:v>
                </c:pt>
                <c:pt idx="449">
                  <c:v>186.97</c:v>
                </c:pt>
                <c:pt idx="450">
                  <c:v>189.62</c:v>
                </c:pt>
                <c:pt idx="451">
                  <c:v>189.29500000000002</c:v>
                </c:pt>
                <c:pt idx="452">
                  <c:v>192.22</c:v>
                </c:pt>
                <c:pt idx="453">
                  <c:v>191.6</c:v>
                </c:pt>
                <c:pt idx="454">
                  <c:v>191</c:v>
                </c:pt>
                <c:pt idx="455">
                  <c:v>192.93</c:v>
                </c:pt>
                <c:pt idx="456">
                  <c:v>192.62</c:v>
                </c:pt>
                <c:pt idx="457">
                  <c:v>194.04500000000002</c:v>
                </c:pt>
                <c:pt idx="458">
                  <c:v>195.70499999999998</c:v>
                </c:pt>
                <c:pt idx="459">
                  <c:v>197.63499999999999</c:v>
                </c:pt>
                <c:pt idx="460">
                  <c:v>197.125</c:v>
                </c:pt>
                <c:pt idx="461">
                  <c:v>197.77500000000001</c:v>
                </c:pt>
                <c:pt idx="462">
                  <c:v>202.11500000000001</c:v>
                </c:pt>
                <c:pt idx="463">
                  <c:v>200.32</c:v>
                </c:pt>
                <c:pt idx="464">
                  <c:v>201.89</c:v>
                </c:pt>
                <c:pt idx="465">
                  <c:v>203.12</c:v>
                </c:pt>
                <c:pt idx="466">
                  <c:v>205.36500000000001</c:v>
                </c:pt>
                <c:pt idx="467">
                  <c:v>207.25</c:v>
                </c:pt>
                <c:pt idx="468">
                  <c:v>206.05500000000001</c:v>
                </c:pt>
                <c:pt idx="469">
                  <c:v>206.745</c:v>
                </c:pt>
                <c:pt idx="470">
                  <c:v>207.42500000000001</c:v>
                </c:pt>
                <c:pt idx="471">
                  <c:v>211.35</c:v>
                </c:pt>
                <c:pt idx="472">
                  <c:v>212.465</c:v>
                </c:pt>
                <c:pt idx="473">
                  <c:v>211.125</c:v>
                </c:pt>
                <c:pt idx="474">
                  <c:v>211.57</c:v>
                </c:pt>
                <c:pt idx="475">
                  <c:v>212.87</c:v>
                </c:pt>
                <c:pt idx="476">
                  <c:v>215.45999999999998</c:v>
                </c:pt>
                <c:pt idx="477">
                  <c:v>216.31</c:v>
                </c:pt>
                <c:pt idx="478">
                  <c:v>217.60000000000002</c:v>
                </c:pt>
                <c:pt idx="479">
                  <c:v>217.91499999999999</c:v>
                </c:pt>
                <c:pt idx="480">
                  <c:v>216.42500000000001</c:v>
                </c:pt>
                <c:pt idx="481">
                  <c:v>219.095</c:v>
                </c:pt>
                <c:pt idx="482">
                  <c:v>219.77</c:v>
                </c:pt>
                <c:pt idx="483">
                  <c:v>221.32999999999998</c:v>
                </c:pt>
                <c:pt idx="484">
                  <c:v>220.01499999999999</c:v>
                </c:pt>
                <c:pt idx="485">
                  <c:v>222.16500000000002</c:v>
                </c:pt>
                <c:pt idx="486">
                  <c:v>222.32</c:v>
                </c:pt>
                <c:pt idx="487">
                  <c:v>222.315</c:v>
                </c:pt>
                <c:pt idx="488">
                  <c:v>225.625</c:v>
                </c:pt>
                <c:pt idx="489">
                  <c:v>226.81</c:v>
                </c:pt>
                <c:pt idx="490">
                  <c:v>226.96999999999997</c:v>
                </c:pt>
                <c:pt idx="491">
                  <c:v>226.92000000000002</c:v>
                </c:pt>
                <c:pt idx="492">
                  <c:v>229.32</c:v>
                </c:pt>
                <c:pt idx="493">
                  <c:v>230.31</c:v>
                </c:pt>
                <c:pt idx="494">
                  <c:v>231.49</c:v>
                </c:pt>
                <c:pt idx="495">
                  <c:v>230.38499999999999</c:v>
                </c:pt>
                <c:pt idx="496">
                  <c:v>232.74</c:v>
                </c:pt>
                <c:pt idx="497">
                  <c:v>235.815</c:v>
                </c:pt>
                <c:pt idx="498">
                  <c:v>236.25</c:v>
                </c:pt>
                <c:pt idx="499">
                  <c:v>235.19</c:v>
                </c:pt>
                <c:pt idx="500">
                  <c:v>235.715</c:v>
                </c:pt>
                <c:pt idx="501">
                  <c:v>231.745</c:v>
                </c:pt>
                <c:pt idx="502">
                  <c:v>237.70999999999998</c:v>
                </c:pt>
                <c:pt idx="503">
                  <c:v>238.72000000000003</c:v>
                </c:pt>
                <c:pt idx="504">
                  <c:v>241.17000000000002</c:v>
                </c:pt>
                <c:pt idx="505">
                  <c:v>238.79999999999998</c:v>
                </c:pt>
                <c:pt idx="506">
                  <c:v>239.98499999999999</c:v>
                </c:pt>
                <c:pt idx="507">
                  <c:v>239.73500000000001</c:v>
                </c:pt>
                <c:pt idx="508">
                  <c:v>242.42000000000002</c:v>
                </c:pt>
                <c:pt idx="509">
                  <c:v>241.99</c:v>
                </c:pt>
                <c:pt idx="510">
                  <c:v>244.93</c:v>
                </c:pt>
                <c:pt idx="511">
                  <c:v>243.91500000000002</c:v>
                </c:pt>
                <c:pt idx="512">
                  <c:v>245.10999999999999</c:v>
                </c:pt>
                <c:pt idx="513">
                  <c:v>245.52499999999998</c:v>
                </c:pt>
                <c:pt idx="514">
                  <c:v>246.08500000000001</c:v>
                </c:pt>
                <c:pt idx="515">
                  <c:v>246.97000000000003</c:v>
                </c:pt>
                <c:pt idx="516">
                  <c:v>249.58500000000001</c:v>
                </c:pt>
                <c:pt idx="517">
                  <c:v>247.13</c:v>
                </c:pt>
                <c:pt idx="518">
                  <c:v>247.82999999999998</c:v>
                </c:pt>
                <c:pt idx="519">
                  <c:v>251.22</c:v>
                </c:pt>
                <c:pt idx="520">
                  <c:v>253.36</c:v>
                </c:pt>
                <c:pt idx="521">
                  <c:v>254.19499999999999</c:v>
                </c:pt>
                <c:pt idx="522">
                  <c:v>253.745</c:v>
                </c:pt>
                <c:pt idx="523">
                  <c:v>254.01499999999999</c:v>
                </c:pt>
                <c:pt idx="524">
                  <c:v>254.01</c:v>
                </c:pt>
                <c:pt idx="525">
                  <c:v>256.36500000000001</c:v>
                </c:pt>
                <c:pt idx="526">
                  <c:v>258.315</c:v>
                </c:pt>
                <c:pt idx="527">
                  <c:v>257.90499999999997</c:v>
                </c:pt>
                <c:pt idx="528">
                  <c:v>257.98500000000001</c:v>
                </c:pt>
                <c:pt idx="529">
                  <c:v>258.27</c:v>
                </c:pt>
                <c:pt idx="530">
                  <c:v>257.69499999999999</c:v>
                </c:pt>
                <c:pt idx="531">
                  <c:v>260.03499999999997</c:v>
                </c:pt>
                <c:pt idx="532">
                  <c:v>263.06</c:v>
                </c:pt>
                <c:pt idx="533">
                  <c:v>260.77499999999998</c:v>
                </c:pt>
                <c:pt idx="534">
                  <c:v>262.72000000000003</c:v>
                </c:pt>
                <c:pt idx="535">
                  <c:v>251.54999999999998</c:v>
                </c:pt>
                <c:pt idx="536">
                  <c:v>264.57499999999999</c:v>
                </c:pt>
                <c:pt idx="537">
                  <c:v>265.32</c:v>
                </c:pt>
                <c:pt idx="538">
                  <c:v>265.58499999999998</c:v>
                </c:pt>
                <c:pt idx="539">
                  <c:v>265.63</c:v>
                </c:pt>
                <c:pt idx="540">
                  <c:v>265.88499999999999</c:v>
                </c:pt>
                <c:pt idx="541">
                  <c:v>266.5</c:v>
                </c:pt>
                <c:pt idx="542">
                  <c:v>266.53000000000003</c:v>
                </c:pt>
                <c:pt idx="543">
                  <c:v>272.81</c:v>
                </c:pt>
                <c:pt idx="544">
                  <c:v>271.54500000000002</c:v>
                </c:pt>
                <c:pt idx="545">
                  <c:v>270.5</c:v>
                </c:pt>
                <c:pt idx="546">
                  <c:v>269.82499999999999</c:v>
                </c:pt>
                <c:pt idx="547">
                  <c:v>270.84000000000003</c:v>
                </c:pt>
                <c:pt idx="548">
                  <c:v>272.48500000000001</c:v>
                </c:pt>
                <c:pt idx="549">
                  <c:v>273.84500000000003</c:v>
                </c:pt>
                <c:pt idx="550">
                  <c:v>274.84500000000003</c:v>
                </c:pt>
                <c:pt idx="551">
                  <c:v>274.84000000000003</c:v>
                </c:pt>
                <c:pt idx="552">
                  <c:v>274.07</c:v>
                </c:pt>
                <c:pt idx="553">
                  <c:v>273.875</c:v>
                </c:pt>
                <c:pt idx="554">
                  <c:v>275.02999999999997</c:v>
                </c:pt>
                <c:pt idx="555">
                  <c:v>275.71500000000003</c:v>
                </c:pt>
                <c:pt idx="556">
                  <c:v>278.27499999999998</c:v>
                </c:pt>
                <c:pt idx="557">
                  <c:v>279.43</c:v>
                </c:pt>
                <c:pt idx="558">
                  <c:v>278.53499999999997</c:v>
                </c:pt>
                <c:pt idx="559">
                  <c:v>280.64999999999998</c:v>
                </c:pt>
                <c:pt idx="560">
                  <c:v>281.69</c:v>
                </c:pt>
                <c:pt idx="561">
                  <c:v>282.78000000000003</c:v>
                </c:pt>
                <c:pt idx="562">
                  <c:v>281.02</c:v>
                </c:pt>
                <c:pt idx="563">
                  <c:v>283.04000000000002</c:v>
                </c:pt>
                <c:pt idx="564">
                  <c:v>283.89499999999998</c:v>
                </c:pt>
                <c:pt idx="565">
                  <c:v>285.10000000000002</c:v>
                </c:pt>
                <c:pt idx="566">
                  <c:v>286.33000000000004</c:v>
                </c:pt>
                <c:pt idx="567">
                  <c:v>285.85500000000002</c:v>
                </c:pt>
                <c:pt idx="568">
                  <c:v>289.685</c:v>
                </c:pt>
                <c:pt idx="569">
                  <c:v>290.19</c:v>
                </c:pt>
                <c:pt idx="570">
                  <c:v>288.52</c:v>
                </c:pt>
                <c:pt idx="571">
                  <c:v>290.25</c:v>
                </c:pt>
                <c:pt idx="572">
                  <c:v>291.09500000000003</c:v>
                </c:pt>
                <c:pt idx="573">
                  <c:v>291.73500000000001</c:v>
                </c:pt>
                <c:pt idx="574">
                  <c:v>293.24</c:v>
                </c:pt>
                <c:pt idx="575">
                  <c:v>294.02499999999998</c:v>
                </c:pt>
                <c:pt idx="576">
                  <c:v>293.66499999999996</c:v>
                </c:pt>
                <c:pt idx="577">
                  <c:v>292.52999999999997</c:v>
                </c:pt>
                <c:pt idx="578">
                  <c:v>293.28999999999996</c:v>
                </c:pt>
                <c:pt idx="579">
                  <c:v>297.04499999999996</c:v>
                </c:pt>
                <c:pt idx="580">
                  <c:v>297.08499999999998</c:v>
                </c:pt>
                <c:pt idx="581">
                  <c:v>297.14499999999998</c:v>
                </c:pt>
                <c:pt idx="582">
                  <c:v>299.505</c:v>
                </c:pt>
                <c:pt idx="583">
                  <c:v>300.11500000000001</c:v>
                </c:pt>
                <c:pt idx="584">
                  <c:v>300.55</c:v>
                </c:pt>
                <c:pt idx="585">
                  <c:v>301.52999999999997</c:v>
                </c:pt>
                <c:pt idx="586">
                  <c:v>301.71499999999997</c:v>
                </c:pt>
                <c:pt idx="587">
                  <c:v>301.93</c:v>
                </c:pt>
                <c:pt idx="588">
                  <c:v>304.45499999999998</c:v>
                </c:pt>
                <c:pt idx="589">
                  <c:v>304.15999999999997</c:v>
                </c:pt>
                <c:pt idx="590">
                  <c:v>305.27999999999997</c:v>
                </c:pt>
                <c:pt idx="591">
                  <c:v>305.35500000000002</c:v>
                </c:pt>
                <c:pt idx="592">
                  <c:v>304.03499999999997</c:v>
                </c:pt>
                <c:pt idx="593">
                  <c:v>307.2</c:v>
                </c:pt>
                <c:pt idx="594">
                  <c:v>308.92500000000001</c:v>
                </c:pt>
                <c:pt idx="595">
                  <c:v>309.10500000000002</c:v>
                </c:pt>
                <c:pt idx="596">
                  <c:v>308.14</c:v>
                </c:pt>
                <c:pt idx="597">
                  <c:v>308.72000000000003</c:v>
                </c:pt>
                <c:pt idx="598">
                  <c:v>309.98500000000001</c:v>
                </c:pt>
                <c:pt idx="599">
                  <c:v>312.45499999999998</c:v>
                </c:pt>
                <c:pt idx="600">
                  <c:v>312.93</c:v>
                </c:pt>
                <c:pt idx="601">
                  <c:v>312.27499999999998</c:v>
                </c:pt>
                <c:pt idx="602">
                  <c:v>312.49</c:v>
                </c:pt>
                <c:pt idx="603">
                  <c:v>312.24</c:v>
                </c:pt>
                <c:pt idx="604">
                  <c:v>316.48500000000001</c:v>
                </c:pt>
                <c:pt idx="605">
                  <c:v>316.33500000000004</c:v>
                </c:pt>
                <c:pt idx="606">
                  <c:v>316.59000000000003</c:v>
                </c:pt>
                <c:pt idx="607">
                  <c:v>316.26499999999999</c:v>
                </c:pt>
                <c:pt idx="608">
                  <c:v>316.255</c:v>
                </c:pt>
                <c:pt idx="609">
                  <c:v>317.86</c:v>
                </c:pt>
                <c:pt idx="610">
                  <c:v>319.5</c:v>
                </c:pt>
                <c:pt idx="611">
                  <c:v>320.27499999999998</c:v>
                </c:pt>
                <c:pt idx="612">
                  <c:v>318.55</c:v>
                </c:pt>
                <c:pt idx="613">
                  <c:v>319.41499999999996</c:v>
                </c:pt>
                <c:pt idx="614">
                  <c:v>322.22500000000002</c:v>
                </c:pt>
                <c:pt idx="615">
                  <c:v>323.13499999999999</c:v>
                </c:pt>
                <c:pt idx="616">
                  <c:v>323.39499999999998</c:v>
                </c:pt>
                <c:pt idx="617">
                  <c:v>329.64</c:v>
                </c:pt>
                <c:pt idx="618">
                  <c:v>336.60500000000002</c:v>
                </c:pt>
                <c:pt idx="619">
                  <c:v>343.03499999999997</c:v>
                </c:pt>
                <c:pt idx="620">
                  <c:v>347.28499999999997</c:v>
                </c:pt>
                <c:pt idx="621">
                  <c:v>353.78</c:v>
                </c:pt>
                <c:pt idx="622">
                  <c:v>358.1</c:v>
                </c:pt>
                <c:pt idx="623">
                  <c:v>363.76499999999999</c:v>
                </c:pt>
                <c:pt idx="624">
                  <c:v>369.76</c:v>
                </c:pt>
                <c:pt idx="625">
                  <c:v>378.89499999999998</c:v>
                </c:pt>
                <c:pt idx="626">
                  <c:v>381.22</c:v>
                </c:pt>
                <c:pt idx="627">
                  <c:v>385.3</c:v>
                </c:pt>
                <c:pt idx="628">
                  <c:v>391.06500000000005</c:v>
                </c:pt>
                <c:pt idx="629">
                  <c:v>397.36500000000001</c:v>
                </c:pt>
                <c:pt idx="630">
                  <c:v>404.375</c:v>
                </c:pt>
                <c:pt idx="631">
                  <c:v>409.28</c:v>
                </c:pt>
                <c:pt idx="632">
                  <c:v>412.78500000000003</c:v>
                </c:pt>
                <c:pt idx="633">
                  <c:v>417.59000000000003</c:v>
                </c:pt>
                <c:pt idx="634">
                  <c:v>427.85</c:v>
                </c:pt>
                <c:pt idx="635">
                  <c:v>433.10500000000002</c:v>
                </c:pt>
                <c:pt idx="636">
                  <c:v>436.67500000000001</c:v>
                </c:pt>
                <c:pt idx="637">
                  <c:v>445.40499999999997</c:v>
                </c:pt>
                <c:pt idx="638">
                  <c:v>451.75</c:v>
                </c:pt>
                <c:pt idx="639">
                  <c:v>454.59000000000003</c:v>
                </c:pt>
                <c:pt idx="640">
                  <c:v>458.69</c:v>
                </c:pt>
                <c:pt idx="641">
                  <c:v>461.95500000000004</c:v>
                </c:pt>
                <c:pt idx="642">
                  <c:v>466.64</c:v>
                </c:pt>
                <c:pt idx="643">
                  <c:v>472</c:v>
                </c:pt>
                <c:pt idx="644">
                  <c:v>475.73500000000001</c:v>
                </c:pt>
                <c:pt idx="645">
                  <c:v>479.37</c:v>
                </c:pt>
                <c:pt idx="646">
                  <c:v>489.04499999999996</c:v>
                </c:pt>
                <c:pt idx="647">
                  <c:v>493.185</c:v>
                </c:pt>
                <c:pt idx="648">
                  <c:v>495.25</c:v>
                </c:pt>
                <c:pt idx="649">
                  <c:v>498.78</c:v>
                </c:pt>
                <c:pt idx="650">
                  <c:v>502.58499999999998</c:v>
                </c:pt>
                <c:pt idx="651">
                  <c:v>512.22</c:v>
                </c:pt>
                <c:pt idx="652">
                  <c:v>514.11500000000001</c:v>
                </c:pt>
                <c:pt idx="653">
                  <c:v>517.65000000000009</c:v>
                </c:pt>
                <c:pt idx="654">
                  <c:v>521.36</c:v>
                </c:pt>
                <c:pt idx="655">
                  <c:v>525.09</c:v>
                </c:pt>
                <c:pt idx="656">
                  <c:v>530.98</c:v>
                </c:pt>
                <c:pt idx="657">
                  <c:v>535.42499999999995</c:v>
                </c:pt>
                <c:pt idx="658">
                  <c:v>538.69000000000005</c:v>
                </c:pt>
                <c:pt idx="659">
                  <c:v>543.36500000000001</c:v>
                </c:pt>
                <c:pt idx="660">
                  <c:v>547.90499999999997</c:v>
                </c:pt>
                <c:pt idx="661">
                  <c:v>550.21</c:v>
                </c:pt>
                <c:pt idx="662">
                  <c:v>566.30999999999995</c:v>
                </c:pt>
                <c:pt idx="663">
                  <c:v>555.53500000000008</c:v>
                </c:pt>
                <c:pt idx="664">
                  <c:v>560.73500000000001</c:v>
                </c:pt>
                <c:pt idx="665">
                  <c:v>564.71</c:v>
                </c:pt>
                <c:pt idx="666">
                  <c:v>564.68499999999995</c:v>
                </c:pt>
                <c:pt idx="667">
                  <c:v>568.02499999999998</c:v>
                </c:pt>
                <c:pt idx="668">
                  <c:v>569.62</c:v>
                </c:pt>
                <c:pt idx="669">
                  <c:v>575.9</c:v>
                </c:pt>
                <c:pt idx="670">
                  <c:v>578.05999999999995</c:v>
                </c:pt>
                <c:pt idx="671">
                  <c:v>579.14499999999998</c:v>
                </c:pt>
                <c:pt idx="672">
                  <c:v>583.65000000000009</c:v>
                </c:pt>
                <c:pt idx="673">
                  <c:v>585.41</c:v>
                </c:pt>
                <c:pt idx="674">
                  <c:v>588.11500000000001</c:v>
                </c:pt>
                <c:pt idx="675">
                  <c:v>589.11500000000001</c:v>
                </c:pt>
                <c:pt idx="676">
                  <c:v>597.52500000000009</c:v>
                </c:pt>
                <c:pt idx="677">
                  <c:v>597.20499999999993</c:v>
                </c:pt>
                <c:pt idx="678">
                  <c:v>605.67000000000007</c:v>
                </c:pt>
                <c:pt idx="679">
                  <c:v>611.94499999999994</c:v>
                </c:pt>
                <c:pt idx="680">
                  <c:v>614.15</c:v>
                </c:pt>
                <c:pt idx="681">
                  <c:v>614.66000000000008</c:v>
                </c:pt>
                <c:pt idx="682">
                  <c:v>618.36500000000001</c:v>
                </c:pt>
                <c:pt idx="683">
                  <c:v>620.21499999999992</c:v>
                </c:pt>
                <c:pt idx="684">
                  <c:v>625.82500000000005</c:v>
                </c:pt>
                <c:pt idx="685">
                  <c:v>625.79999999999995</c:v>
                </c:pt>
                <c:pt idx="686">
                  <c:v>632.46500000000003</c:v>
                </c:pt>
                <c:pt idx="687">
                  <c:v>631.28</c:v>
                </c:pt>
                <c:pt idx="688">
                  <c:v>637.24499999999989</c:v>
                </c:pt>
                <c:pt idx="689">
                  <c:v>637.19000000000005</c:v>
                </c:pt>
                <c:pt idx="690">
                  <c:v>641.70500000000004</c:v>
                </c:pt>
                <c:pt idx="691">
                  <c:v>646.495</c:v>
                </c:pt>
                <c:pt idx="692">
                  <c:v>648.12</c:v>
                </c:pt>
                <c:pt idx="693">
                  <c:v>651.81500000000005</c:v>
                </c:pt>
                <c:pt idx="694">
                  <c:v>652.09500000000003</c:v>
                </c:pt>
                <c:pt idx="695">
                  <c:v>657.67</c:v>
                </c:pt>
                <c:pt idx="696">
                  <c:v>658.39</c:v>
                </c:pt>
                <c:pt idx="697">
                  <c:v>660.42000000000007</c:v>
                </c:pt>
                <c:pt idx="698">
                  <c:v>664.16</c:v>
                </c:pt>
                <c:pt idx="699">
                  <c:v>663.54</c:v>
                </c:pt>
                <c:pt idx="700">
                  <c:v>666.42499999999995</c:v>
                </c:pt>
                <c:pt idx="701">
                  <c:v>670.51</c:v>
                </c:pt>
                <c:pt idx="702">
                  <c:v>669.88</c:v>
                </c:pt>
                <c:pt idx="703">
                  <c:v>671.98</c:v>
                </c:pt>
                <c:pt idx="704">
                  <c:v>675.56500000000005</c:v>
                </c:pt>
                <c:pt idx="705">
                  <c:v>679.56999999999994</c:v>
                </c:pt>
                <c:pt idx="706">
                  <c:v>681.73500000000001</c:v>
                </c:pt>
                <c:pt idx="707">
                  <c:v>683.86</c:v>
                </c:pt>
                <c:pt idx="708">
                  <c:v>686.06999999999994</c:v>
                </c:pt>
                <c:pt idx="709">
                  <c:v>687.07500000000005</c:v>
                </c:pt>
                <c:pt idx="710">
                  <c:v>692.11500000000001</c:v>
                </c:pt>
                <c:pt idx="711">
                  <c:v>701.16499999999996</c:v>
                </c:pt>
                <c:pt idx="712">
                  <c:v>702.71</c:v>
                </c:pt>
                <c:pt idx="713">
                  <c:v>705.04</c:v>
                </c:pt>
                <c:pt idx="714">
                  <c:v>707.14</c:v>
                </c:pt>
                <c:pt idx="715">
                  <c:v>709.72</c:v>
                </c:pt>
                <c:pt idx="716">
                  <c:v>703.34999999999991</c:v>
                </c:pt>
                <c:pt idx="717">
                  <c:v>715.08500000000004</c:v>
                </c:pt>
                <c:pt idx="718">
                  <c:v>718.51499999999999</c:v>
                </c:pt>
                <c:pt idx="719">
                  <c:v>718.81500000000005</c:v>
                </c:pt>
                <c:pt idx="720">
                  <c:v>721.67</c:v>
                </c:pt>
                <c:pt idx="721">
                  <c:v>724.20500000000004</c:v>
                </c:pt>
                <c:pt idx="722">
                  <c:v>727.22</c:v>
                </c:pt>
                <c:pt idx="723">
                  <c:v>729.33500000000004</c:v>
                </c:pt>
                <c:pt idx="724">
                  <c:v>732.23500000000001</c:v>
                </c:pt>
                <c:pt idx="725">
                  <c:v>733.29499999999996</c:v>
                </c:pt>
                <c:pt idx="726">
                  <c:v>735.16</c:v>
                </c:pt>
                <c:pt idx="727">
                  <c:v>736.84500000000003</c:v>
                </c:pt>
                <c:pt idx="728">
                  <c:v>738.56</c:v>
                </c:pt>
                <c:pt idx="729">
                  <c:v>738.22500000000002</c:v>
                </c:pt>
                <c:pt idx="730">
                  <c:v>741.45500000000004</c:v>
                </c:pt>
                <c:pt idx="731">
                  <c:v>744.94499999999994</c:v>
                </c:pt>
                <c:pt idx="732">
                  <c:v>746.21</c:v>
                </c:pt>
                <c:pt idx="733">
                  <c:v>749.04500000000007</c:v>
                </c:pt>
                <c:pt idx="734">
                  <c:v>751.31999999999994</c:v>
                </c:pt>
                <c:pt idx="735">
                  <c:v>753.67499999999995</c:v>
                </c:pt>
                <c:pt idx="736">
                  <c:v>754.94</c:v>
                </c:pt>
                <c:pt idx="737">
                  <c:v>758.38</c:v>
                </c:pt>
                <c:pt idx="738">
                  <c:v>760</c:v>
                </c:pt>
                <c:pt idx="739">
                  <c:v>750.39499999999998</c:v>
                </c:pt>
                <c:pt idx="740">
                  <c:v>761.59</c:v>
                </c:pt>
                <c:pt idx="741">
                  <c:v>763.0150000000001</c:v>
                </c:pt>
                <c:pt idx="742">
                  <c:v>763.82500000000005</c:v>
                </c:pt>
                <c:pt idx="743">
                  <c:v>768.15</c:v>
                </c:pt>
                <c:pt idx="744">
                  <c:v>774.16</c:v>
                </c:pt>
                <c:pt idx="745">
                  <c:v>772.81999999999994</c:v>
                </c:pt>
                <c:pt idx="746">
                  <c:v>776.03500000000008</c:v>
                </c:pt>
                <c:pt idx="747">
                  <c:v>777.8</c:v>
                </c:pt>
                <c:pt idx="748">
                  <c:v>781.45</c:v>
                </c:pt>
                <c:pt idx="749">
                  <c:v>781.60500000000002</c:v>
                </c:pt>
                <c:pt idx="750">
                  <c:v>780.94</c:v>
                </c:pt>
                <c:pt idx="751">
                  <c:v>784.17499999999995</c:v>
                </c:pt>
                <c:pt idx="752">
                  <c:v>787.02</c:v>
                </c:pt>
                <c:pt idx="753">
                  <c:v>786.45499999999993</c:v>
                </c:pt>
                <c:pt idx="754">
                  <c:v>788.46499999999992</c:v>
                </c:pt>
                <c:pt idx="755">
                  <c:v>789.97500000000002</c:v>
                </c:pt>
                <c:pt idx="756">
                  <c:v>789.2</c:v>
                </c:pt>
                <c:pt idx="757">
                  <c:v>790.71</c:v>
                </c:pt>
                <c:pt idx="758">
                  <c:v>790.66</c:v>
                </c:pt>
                <c:pt idx="759">
                  <c:v>796.2650000000001</c:v>
                </c:pt>
                <c:pt idx="760">
                  <c:v>794.94499999999994</c:v>
                </c:pt>
                <c:pt idx="761">
                  <c:v>792.41</c:v>
                </c:pt>
                <c:pt idx="762">
                  <c:v>796.875</c:v>
                </c:pt>
                <c:pt idx="763">
                  <c:v>798.255</c:v>
                </c:pt>
                <c:pt idx="764">
                  <c:v>799.39499999999998</c:v>
                </c:pt>
                <c:pt idx="765">
                  <c:v>803.22500000000002</c:v>
                </c:pt>
                <c:pt idx="766">
                  <c:v>911.23500000000001</c:v>
                </c:pt>
                <c:pt idx="767">
                  <c:v>913.27</c:v>
                </c:pt>
                <c:pt idx="768">
                  <c:v>914.25</c:v>
                </c:pt>
                <c:pt idx="769">
                  <c:v>915.27</c:v>
                </c:pt>
                <c:pt idx="770">
                  <c:v>916.25</c:v>
                </c:pt>
                <c:pt idx="771">
                  <c:v>916.39</c:v>
                </c:pt>
                <c:pt idx="772">
                  <c:v>916.95499999999993</c:v>
                </c:pt>
                <c:pt idx="773">
                  <c:v>919.44</c:v>
                </c:pt>
                <c:pt idx="774">
                  <c:v>919.46</c:v>
                </c:pt>
                <c:pt idx="775">
                  <c:v>919.29</c:v>
                </c:pt>
                <c:pt idx="776">
                  <c:v>921.17499999999995</c:v>
                </c:pt>
                <c:pt idx="777">
                  <c:v>919.875</c:v>
                </c:pt>
                <c:pt idx="778">
                  <c:v>920.42000000000007</c:v>
                </c:pt>
                <c:pt idx="779">
                  <c:v>923.14499999999998</c:v>
                </c:pt>
                <c:pt idx="780">
                  <c:v>923.23500000000001</c:v>
                </c:pt>
                <c:pt idx="781">
                  <c:v>924.19500000000005</c:v>
                </c:pt>
                <c:pt idx="782">
                  <c:v>923.38000000000011</c:v>
                </c:pt>
                <c:pt idx="783">
                  <c:v>925.11500000000001</c:v>
                </c:pt>
                <c:pt idx="784">
                  <c:v>928.67499999999995</c:v>
                </c:pt>
                <c:pt idx="785">
                  <c:v>926.46500000000003</c:v>
                </c:pt>
                <c:pt idx="786">
                  <c:v>928.14499999999998</c:v>
                </c:pt>
                <c:pt idx="787">
                  <c:v>928.08500000000004</c:v>
                </c:pt>
                <c:pt idx="788">
                  <c:v>929.21499999999992</c:v>
                </c:pt>
                <c:pt idx="789">
                  <c:v>945.09500000000003</c:v>
                </c:pt>
                <c:pt idx="790">
                  <c:v>968.99</c:v>
                </c:pt>
                <c:pt idx="791">
                  <c:v>995.36500000000001</c:v>
                </c:pt>
                <c:pt idx="792">
                  <c:v>1018</c:v>
                </c:pt>
                <c:pt idx="793">
                  <c:v>1036</c:v>
                </c:pt>
                <c:pt idx="794">
                  <c:v>1067.1999999999998</c:v>
                </c:pt>
                <c:pt idx="795">
                  <c:v>1093.25</c:v>
                </c:pt>
                <c:pt idx="796">
                  <c:v>1091.3499999999999</c:v>
                </c:pt>
                <c:pt idx="797">
                  <c:v>1117.8499999999999</c:v>
                </c:pt>
                <c:pt idx="798">
                  <c:v>1144.95</c:v>
                </c:pt>
                <c:pt idx="799">
                  <c:v>1151.5</c:v>
                </c:pt>
                <c:pt idx="800">
                  <c:v>1131.7</c:v>
                </c:pt>
                <c:pt idx="801">
                  <c:v>1196.05</c:v>
                </c:pt>
                <c:pt idx="802">
                  <c:v>1223.5999999999999</c:v>
                </c:pt>
                <c:pt idx="803">
                  <c:v>1234.55</c:v>
                </c:pt>
                <c:pt idx="804">
                  <c:v>1242.5999999999999</c:v>
                </c:pt>
                <c:pt idx="805">
                  <c:v>1263.25</c:v>
                </c:pt>
                <c:pt idx="806">
                  <c:v>1271</c:v>
                </c:pt>
                <c:pt idx="807">
                  <c:v>1279.0500000000002</c:v>
                </c:pt>
                <c:pt idx="808">
                  <c:v>1289</c:v>
                </c:pt>
                <c:pt idx="809">
                  <c:v>1305.5</c:v>
                </c:pt>
                <c:pt idx="810">
                  <c:v>1303.5</c:v>
                </c:pt>
                <c:pt idx="811">
                  <c:v>1324.55</c:v>
                </c:pt>
                <c:pt idx="812">
                  <c:v>1305.1500000000001</c:v>
                </c:pt>
                <c:pt idx="813">
                  <c:v>1333</c:v>
                </c:pt>
                <c:pt idx="814">
                  <c:v>1339</c:v>
                </c:pt>
                <c:pt idx="815">
                  <c:v>1342.1999999999998</c:v>
                </c:pt>
                <c:pt idx="816">
                  <c:v>1333.1</c:v>
                </c:pt>
                <c:pt idx="817">
                  <c:v>1363.1999999999998</c:v>
                </c:pt>
                <c:pt idx="818">
                  <c:v>1372.8000000000002</c:v>
                </c:pt>
                <c:pt idx="819">
                  <c:v>1371.75</c:v>
                </c:pt>
                <c:pt idx="820">
                  <c:v>1354.55</c:v>
                </c:pt>
                <c:pt idx="821">
                  <c:v>1408.5</c:v>
                </c:pt>
                <c:pt idx="822">
                  <c:v>1406.35</c:v>
                </c:pt>
                <c:pt idx="823">
                  <c:v>1386.5</c:v>
                </c:pt>
                <c:pt idx="824">
                  <c:v>1419.5</c:v>
                </c:pt>
                <c:pt idx="825">
                  <c:v>1451.1</c:v>
                </c:pt>
                <c:pt idx="826">
                  <c:v>1503.55</c:v>
                </c:pt>
                <c:pt idx="827">
                  <c:v>1431.5</c:v>
                </c:pt>
                <c:pt idx="828">
                  <c:v>1457.1</c:v>
                </c:pt>
                <c:pt idx="829">
                  <c:v>1483.5</c:v>
                </c:pt>
                <c:pt idx="830">
                  <c:v>1492</c:v>
                </c:pt>
                <c:pt idx="831">
                  <c:v>1491.5</c:v>
                </c:pt>
                <c:pt idx="832">
                  <c:v>1438</c:v>
                </c:pt>
                <c:pt idx="833">
                  <c:v>1497.25</c:v>
                </c:pt>
                <c:pt idx="834">
                  <c:v>1500.95</c:v>
                </c:pt>
                <c:pt idx="835">
                  <c:v>1507.4499999999998</c:v>
                </c:pt>
                <c:pt idx="836">
                  <c:v>1496.1999999999998</c:v>
                </c:pt>
                <c:pt idx="837">
                  <c:v>1453.4</c:v>
                </c:pt>
                <c:pt idx="838">
                  <c:v>1489.8000000000002</c:v>
                </c:pt>
                <c:pt idx="839">
                  <c:v>1533.9499999999998</c:v>
                </c:pt>
                <c:pt idx="840">
                  <c:v>1520</c:v>
                </c:pt>
                <c:pt idx="841">
                  <c:v>1529.35</c:v>
                </c:pt>
                <c:pt idx="842">
                  <c:v>1510.65</c:v>
                </c:pt>
                <c:pt idx="843">
                  <c:v>1540.85</c:v>
                </c:pt>
                <c:pt idx="844">
                  <c:v>1466.8</c:v>
                </c:pt>
                <c:pt idx="845">
                  <c:v>1521.4</c:v>
                </c:pt>
                <c:pt idx="846">
                  <c:v>1543.0500000000002</c:v>
                </c:pt>
                <c:pt idx="847">
                  <c:v>1537.45</c:v>
                </c:pt>
                <c:pt idx="848">
                  <c:v>1525.3</c:v>
                </c:pt>
                <c:pt idx="849">
                  <c:v>1550.7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G2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Sheet1!$D$4:$D$988</c:f>
              <c:numCache>
                <c:formatCode>General</c:formatCode>
                <c:ptCount val="985"/>
                <c:pt idx="0">
                  <c:v>0</c:v>
                </c:pt>
                <c:pt idx="1">
                  <c:v>3.4722800919553265E-3</c:v>
                </c:pt>
                <c:pt idx="2">
                  <c:v>6.9445601911866106E-3</c:v>
                </c:pt>
                <c:pt idx="3">
                  <c:v>1.0416840283141937E-2</c:v>
                </c:pt>
                <c:pt idx="4">
                  <c:v>2.0833680559007917E-2</c:v>
                </c:pt>
                <c:pt idx="5">
                  <c:v>2.777824074291857E-2</c:v>
                </c:pt>
                <c:pt idx="6">
                  <c:v>3.1250520834873896E-2</c:v>
                </c:pt>
                <c:pt idx="7">
                  <c:v>4.1667361110739876E-2</c:v>
                </c:pt>
                <c:pt idx="8">
                  <c:v>4.8611921301926486E-2</c:v>
                </c:pt>
                <c:pt idx="9">
                  <c:v>6.2501041669747792E-2</c:v>
                </c:pt>
                <c:pt idx="10">
                  <c:v>6.9445601853658445E-2</c:v>
                </c:pt>
                <c:pt idx="11">
                  <c:v>7.6390162037569098E-2</c:v>
                </c:pt>
                <c:pt idx="12">
                  <c:v>7.9862442129524425E-2</c:v>
                </c:pt>
                <c:pt idx="13">
                  <c:v>8.6807002320711035E-2</c:v>
                </c:pt>
                <c:pt idx="14">
                  <c:v>9.0279282412666362E-2</c:v>
                </c:pt>
                <c:pt idx="15">
                  <c:v>9.3751562504621688E-2</c:v>
                </c:pt>
                <c:pt idx="16">
                  <c:v>0.11111296296439832</c:v>
                </c:pt>
                <c:pt idx="17">
                  <c:v>0.1215298032402643</c:v>
                </c:pt>
                <c:pt idx="18">
                  <c:v>0.13889120370731689</c:v>
                </c:pt>
                <c:pt idx="19">
                  <c:v>0.15625260416709352</c:v>
                </c:pt>
                <c:pt idx="20">
                  <c:v>0.17014172454219079</c:v>
                </c:pt>
                <c:pt idx="21">
                  <c:v>0.17708628472610144</c:v>
                </c:pt>
                <c:pt idx="22">
                  <c:v>0.18403084491001209</c:v>
                </c:pt>
                <c:pt idx="23">
                  <c:v>0.19444768518587807</c:v>
                </c:pt>
                <c:pt idx="24">
                  <c:v>0.1979199652778334</c:v>
                </c:pt>
                <c:pt idx="25">
                  <c:v>0.20486452546902001</c:v>
                </c:pt>
                <c:pt idx="26">
                  <c:v>0.21180908565293066</c:v>
                </c:pt>
                <c:pt idx="27">
                  <c:v>0.21528136574488599</c:v>
                </c:pt>
                <c:pt idx="28">
                  <c:v>0.22222592592879664</c:v>
                </c:pt>
                <c:pt idx="29">
                  <c:v>0.22569820602075197</c:v>
                </c:pt>
                <c:pt idx="30">
                  <c:v>0.22917048611270729</c:v>
                </c:pt>
                <c:pt idx="31">
                  <c:v>0.23264276620466262</c:v>
                </c:pt>
                <c:pt idx="32">
                  <c:v>0.23958732638857327</c:v>
                </c:pt>
                <c:pt idx="33">
                  <c:v>0.24305960648780456</c:v>
                </c:pt>
                <c:pt idx="34">
                  <c:v>0.24653188657975988</c:v>
                </c:pt>
                <c:pt idx="35">
                  <c:v>0.25000416667171521</c:v>
                </c:pt>
                <c:pt idx="36">
                  <c:v>0.25347644676367054</c:v>
                </c:pt>
                <c:pt idx="37">
                  <c:v>0.26042100694758119</c:v>
                </c:pt>
                <c:pt idx="38">
                  <c:v>0.26736556713149184</c:v>
                </c:pt>
                <c:pt idx="39">
                  <c:v>0.27083784722344717</c:v>
                </c:pt>
                <c:pt idx="40">
                  <c:v>0.2743101273154025</c:v>
                </c:pt>
                <c:pt idx="41">
                  <c:v>0.27778240740735782</c:v>
                </c:pt>
                <c:pt idx="42">
                  <c:v>0.28125468749931315</c:v>
                </c:pt>
                <c:pt idx="43">
                  <c:v>0.28472696759854443</c:v>
                </c:pt>
                <c:pt idx="44">
                  <c:v>0.29514380787441041</c:v>
                </c:pt>
                <c:pt idx="45">
                  <c:v>0.29861608796636574</c:v>
                </c:pt>
                <c:pt idx="46">
                  <c:v>0.30208836805832107</c:v>
                </c:pt>
                <c:pt idx="47">
                  <c:v>0.30556064815027639</c:v>
                </c:pt>
                <c:pt idx="48">
                  <c:v>0.30903292824223172</c:v>
                </c:pt>
                <c:pt idx="49">
                  <c:v>0.31250520833418705</c:v>
                </c:pt>
                <c:pt idx="50">
                  <c:v>0.32292204861732898</c:v>
                </c:pt>
                <c:pt idx="51">
                  <c:v>0.32986660880123964</c:v>
                </c:pt>
                <c:pt idx="52">
                  <c:v>0.33333888889319496</c:v>
                </c:pt>
                <c:pt idx="53">
                  <c:v>0.33681116898515029</c:v>
                </c:pt>
                <c:pt idx="54">
                  <c:v>0.34028344907710562</c:v>
                </c:pt>
                <c:pt idx="55">
                  <c:v>0.34375572916906094</c:v>
                </c:pt>
                <c:pt idx="56">
                  <c:v>0.34722800926101627</c:v>
                </c:pt>
                <c:pt idx="57">
                  <c:v>0.35070028935297159</c:v>
                </c:pt>
                <c:pt idx="58">
                  <c:v>0.35417256944492692</c:v>
                </c:pt>
                <c:pt idx="59">
                  <c:v>0.35764484953688225</c:v>
                </c:pt>
                <c:pt idx="60">
                  <c:v>0.36111712962883757</c:v>
                </c:pt>
                <c:pt idx="61">
                  <c:v>0.36458940972806886</c:v>
                </c:pt>
                <c:pt idx="62">
                  <c:v>0.36806168982002418</c:v>
                </c:pt>
                <c:pt idx="63">
                  <c:v>0.37153396991197951</c:v>
                </c:pt>
                <c:pt idx="64">
                  <c:v>0.37500625000393484</c:v>
                </c:pt>
                <c:pt idx="65">
                  <c:v>0.37847853009589016</c:v>
                </c:pt>
                <c:pt idx="66">
                  <c:v>0.38195081018784549</c:v>
                </c:pt>
                <c:pt idx="67">
                  <c:v>0.38889537037175614</c:v>
                </c:pt>
                <c:pt idx="68">
                  <c:v>0.39236765046371147</c:v>
                </c:pt>
                <c:pt idx="69">
                  <c:v>0.3958399305556668</c:v>
                </c:pt>
                <c:pt idx="70">
                  <c:v>0.39931221064762212</c:v>
                </c:pt>
                <c:pt idx="71">
                  <c:v>0.40278449074685341</c:v>
                </c:pt>
                <c:pt idx="72">
                  <c:v>0.40625677083880873</c:v>
                </c:pt>
                <c:pt idx="73">
                  <c:v>0.40972905093076406</c:v>
                </c:pt>
                <c:pt idx="74">
                  <c:v>0.42361817129858537</c:v>
                </c:pt>
                <c:pt idx="75">
                  <c:v>0.42709045139054069</c:v>
                </c:pt>
                <c:pt idx="76">
                  <c:v>0.43056273148249602</c:v>
                </c:pt>
                <c:pt idx="77">
                  <c:v>0.44097957176563796</c:v>
                </c:pt>
                <c:pt idx="78">
                  <c:v>0.44445185185759328</c:v>
                </c:pt>
                <c:pt idx="79">
                  <c:v>0.44792413194954861</c:v>
                </c:pt>
                <c:pt idx="80">
                  <c:v>0.45139641204150394</c:v>
                </c:pt>
                <c:pt idx="81">
                  <c:v>0.45834097222541459</c:v>
                </c:pt>
                <c:pt idx="82">
                  <c:v>0.46181325231736992</c:v>
                </c:pt>
                <c:pt idx="83">
                  <c:v>0.46528553240932524</c:v>
                </c:pt>
                <c:pt idx="84">
                  <c:v>0.46875781250128057</c:v>
                </c:pt>
                <c:pt idx="85">
                  <c:v>0.47570237268519122</c:v>
                </c:pt>
                <c:pt idx="86">
                  <c:v>0.47917465277714655</c:v>
                </c:pt>
                <c:pt idx="87">
                  <c:v>0.48264693287637783</c:v>
                </c:pt>
                <c:pt idx="88">
                  <c:v>0.48611921296833316</c:v>
                </c:pt>
                <c:pt idx="89">
                  <c:v>0.48959149306028849</c:v>
                </c:pt>
                <c:pt idx="90">
                  <c:v>0.49653605324419914</c:v>
                </c:pt>
                <c:pt idx="91">
                  <c:v>0.50000833333615446</c:v>
                </c:pt>
                <c:pt idx="92">
                  <c:v>0.50348061342810979</c:v>
                </c:pt>
                <c:pt idx="93">
                  <c:v>0.50695289352006512</c:v>
                </c:pt>
                <c:pt idx="94">
                  <c:v>0.51042517361202044</c:v>
                </c:pt>
                <c:pt idx="95">
                  <c:v>0.51389745370397577</c:v>
                </c:pt>
                <c:pt idx="96">
                  <c:v>0.5173697337959311</c:v>
                </c:pt>
                <c:pt idx="97">
                  <c:v>0.52084201389516238</c:v>
                </c:pt>
                <c:pt idx="98">
                  <c:v>0.52778657407907303</c:v>
                </c:pt>
                <c:pt idx="99">
                  <c:v>0.53125885417102836</c:v>
                </c:pt>
                <c:pt idx="100">
                  <c:v>0.53473113426298369</c:v>
                </c:pt>
                <c:pt idx="101">
                  <c:v>0.53820341435493901</c:v>
                </c:pt>
                <c:pt idx="102">
                  <c:v>0.54167569444689434</c:v>
                </c:pt>
                <c:pt idx="103">
                  <c:v>0.54514797453884967</c:v>
                </c:pt>
                <c:pt idx="104">
                  <c:v>0.54862025463080499</c:v>
                </c:pt>
                <c:pt idx="105">
                  <c:v>0.55209253472276032</c:v>
                </c:pt>
                <c:pt idx="106">
                  <c:v>0.55556481481471565</c:v>
                </c:pt>
                <c:pt idx="107">
                  <c:v>0.55903709490667097</c:v>
                </c:pt>
                <c:pt idx="108">
                  <c:v>0.56250937500590226</c:v>
                </c:pt>
                <c:pt idx="109">
                  <c:v>0.56598165509785758</c:v>
                </c:pt>
                <c:pt idx="110">
                  <c:v>0.56945393518981291</c:v>
                </c:pt>
                <c:pt idx="111">
                  <c:v>0.57292621528176824</c:v>
                </c:pt>
                <c:pt idx="112">
                  <c:v>0.58334305555763422</c:v>
                </c:pt>
                <c:pt idx="113">
                  <c:v>0.58681533564958954</c:v>
                </c:pt>
                <c:pt idx="114">
                  <c:v>0.59028761574154487</c:v>
                </c:pt>
                <c:pt idx="115">
                  <c:v>0.60070445602468681</c:v>
                </c:pt>
                <c:pt idx="116">
                  <c:v>0.60417673611664213</c:v>
                </c:pt>
                <c:pt idx="117">
                  <c:v>0.60764901620859746</c:v>
                </c:pt>
                <c:pt idx="118">
                  <c:v>0.61112129630055279</c:v>
                </c:pt>
                <c:pt idx="119">
                  <c:v>0.61459357639250811</c:v>
                </c:pt>
                <c:pt idx="120">
                  <c:v>0.61806585648446344</c:v>
                </c:pt>
                <c:pt idx="121">
                  <c:v>0.62501041666837409</c:v>
                </c:pt>
                <c:pt idx="122">
                  <c:v>0.62848269676032942</c:v>
                </c:pt>
                <c:pt idx="123">
                  <c:v>0.6388995370361954</c:v>
                </c:pt>
                <c:pt idx="124">
                  <c:v>0.64237181713542668</c:v>
                </c:pt>
                <c:pt idx="125">
                  <c:v>0.65626093750324799</c:v>
                </c:pt>
                <c:pt idx="126">
                  <c:v>0.65973321759520331</c:v>
                </c:pt>
                <c:pt idx="127">
                  <c:v>0.66320549768715864</c:v>
                </c:pt>
                <c:pt idx="128">
                  <c:v>0.66667777777911397</c:v>
                </c:pt>
                <c:pt idx="129">
                  <c:v>0.67015005787106929</c:v>
                </c:pt>
                <c:pt idx="130">
                  <c:v>0.67362233796302462</c:v>
                </c:pt>
                <c:pt idx="131">
                  <c:v>0.67709461805497995</c:v>
                </c:pt>
                <c:pt idx="132">
                  <c:v>0.68403917824616656</c:v>
                </c:pt>
                <c:pt idx="133">
                  <c:v>0.68751145833812188</c:v>
                </c:pt>
                <c:pt idx="134">
                  <c:v>0.69098373843007721</c:v>
                </c:pt>
                <c:pt idx="135">
                  <c:v>0.69445601852203254</c:v>
                </c:pt>
                <c:pt idx="136">
                  <c:v>0.70140057870594319</c:v>
                </c:pt>
                <c:pt idx="137">
                  <c:v>0.70834513888985384</c:v>
                </c:pt>
                <c:pt idx="138">
                  <c:v>0.71181741898180917</c:v>
                </c:pt>
                <c:pt idx="139">
                  <c:v>0.7152896990737645</c:v>
                </c:pt>
                <c:pt idx="140">
                  <c:v>0.71876197917299578</c:v>
                </c:pt>
                <c:pt idx="141">
                  <c:v>0.72223425926495111</c:v>
                </c:pt>
                <c:pt idx="142">
                  <c:v>0.72570653935690643</c:v>
                </c:pt>
                <c:pt idx="143">
                  <c:v>0.72917881944886176</c:v>
                </c:pt>
                <c:pt idx="144">
                  <c:v>0.73265109954081709</c:v>
                </c:pt>
                <c:pt idx="145">
                  <c:v>0.73612337963277241</c:v>
                </c:pt>
                <c:pt idx="146">
                  <c:v>0.73959565972472774</c:v>
                </c:pt>
                <c:pt idx="147">
                  <c:v>0.75001250000059372</c:v>
                </c:pt>
                <c:pt idx="148">
                  <c:v>0.75348478009254904</c:v>
                </c:pt>
                <c:pt idx="149">
                  <c:v>0.76737390046764631</c:v>
                </c:pt>
                <c:pt idx="150">
                  <c:v>0.77084618055960163</c:v>
                </c:pt>
                <c:pt idx="151">
                  <c:v>0.77431846065155696</c:v>
                </c:pt>
                <c:pt idx="152">
                  <c:v>0.78473530092742294</c:v>
                </c:pt>
                <c:pt idx="153">
                  <c:v>0.79167986111133359</c:v>
                </c:pt>
                <c:pt idx="154">
                  <c:v>0.79515214120328892</c:v>
                </c:pt>
                <c:pt idx="155">
                  <c:v>0.7986244213025202</c:v>
                </c:pt>
                <c:pt idx="156">
                  <c:v>0.80209670139447553</c:v>
                </c:pt>
                <c:pt idx="157">
                  <c:v>0.81251354167034151</c:v>
                </c:pt>
                <c:pt idx="158">
                  <c:v>0.81598582176229684</c:v>
                </c:pt>
                <c:pt idx="159">
                  <c:v>0.82293038194620749</c:v>
                </c:pt>
                <c:pt idx="160">
                  <c:v>0.82640266203816282</c:v>
                </c:pt>
                <c:pt idx="161">
                  <c:v>0.82987494213011814</c:v>
                </c:pt>
                <c:pt idx="162">
                  <c:v>0.83334722222207347</c:v>
                </c:pt>
                <c:pt idx="163">
                  <c:v>0.8368195023140288</c:v>
                </c:pt>
                <c:pt idx="164">
                  <c:v>0.84029178241326008</c:v>
                </c:pt>
                <c:pt idx="165">
                  <c:v>0.84376406250521541</c:v>
                </c:pt>
                <c:pt idx="166">
                  <c:v>0.84723634259717073</c:v>
                </c:pt>
                <c:pt idx="167">
                  <c:v>0.85070862268912606</c:v>
                </c:pt>
                <c:pt idx="168">
                  <c:v>0.85418090278108139</c:v>
                </c:pt>
                <c:pt idx="169">
                  <c:v>0.85765318287303671</c:v>
                </c:pt>
                <c:pt idx="170">
                  <c:v>0.86112546296499204</c:v>
                </c:pt>
                <c:pt idx="171">
                  <c:v>0.86459774305694737</c:v>
                </c:pt>
                <c:pt idx="172">
                  <c:v>0.87848686343204463</c:v>
                </c:pt>
                <c:pt idx="173">
                  <c:v>0.88195914352399996</c:v>
                </c:pt>
                <c:pt idx="174">
                  <c:v>0.88543142361595528</c:v>
                </c:pt>
                <c:pt idx="175">
                  <c:v>0.88890370370791061</c:v>
                </c:pt>
                <c:pt idx="176">
                  <c:v>0.89237598379986593</c:v>
                </c:pt>
                <c:pt idx="177">
                  <c:v>0.89932054398377659</c:v>
                </c:pt>
                <c:pt idx="178">
                  <c:v>0.90626510416768724</c:v>
                </c:pt>
                <c:pt idx="179">
                  <c:v>0.90973738425964257</c:v>
                </c:pt>
                <c:pt idx="180">
                  <c:v>0.91320966435159789</c:v>
                </c:pt>
                <c:pt idx="181">
                  <c:v>0.92362650463473983</c:v>
                </c:pt>
                <c:pt idx="182">
                  <c:v>0.92709878472669516</c:v>
                </c:pt>
                <c:pt idx="183">
                  <c:v>0.93057106481865048</c:v>
                </c:pt>
                <c:pt idx="184">
                  <c:v>0.93404334491060581</c:v>
                </c:pt>
                <c:pt idx="185">
                  <c:v>0.93751562500256114</c:v>
                </c:pt>
                <c:pt idx="186">
                  <c:v>0.94098790509451646</c:v>
                </c:pt>
                <c:pt idx="187">
                  <c:v>0.94446018518647179</c:v>
                </c:pt>
                <c:pt idx="188">
                  <c:v>0.94793246527842712</c:v>
                </c:pt>
                <c:pt idx="189">
                  <c:v>0.95140474537038244</c:v>
                </c:pt>
                <c:pt idx="190">
                  <c:v>0.95487702546233777</c:v>
                </c:pt>
                <c:pt idx="191">
                  <c:v>0.95834930556156905</c:v>
                </c:pt>
                <c:pt idx="192">
                  <c:v>0.96182158565352438</c:v>
                </c:pt>
                <c:pt idx="193">
                  <c:v>0.96529386574547971</c:v>
                </c:pt>
                <c:pt idx="194">
                  <c:v>0.96876614583743503</c:v>
                </c:pt>
                <c:pt idx="195">
                  <c:v>0.97223842592939036</c:v>
                </c:pt>
                <c:pt idx="196">
                  <c:v>0.97571070602134569</c:v>
                </c:pt>
                <c:pt idx="197">
                  <c:v>0.97918298611330101</c:v>
                </c:pt>
                <c:pt idx="198">
                  <c:v>0.98265526620525634</c:v>
                </c:pt>
                <c:pt idx="199">
                  <c:v>0.98612754629721167</c:v>
                </c:pt>
                <c:pt idx="200">
                  <c:v>0.98959982638916699</c:v>
                </c:pt>
                <c:pt idx="201">
                  <c:v>0.99307210648112232</c:v>
                </c:pt>
                <c:pt idx="202">
                  <c:v>0.9965443865803536</c:v>
                </c:pt>
                <c:pt idx="203">
                  <c:v>1.0000166666723089</c:v>
                </c:pt>
                <c:pt idx="204">
                  <c:v>1.0034889467642643</c:v>
                </c:pt>
                <c:pt idx="205">
                  <c:v>1.0069612268562196</c:v>
                </c:pt>
                <c:pt idx="206">
                  <c:v>1.0104335069481749</c:v>
                </c:pt>
                <c:pt idx="207">
                  <c:v>1.0139057870401302</c:v>
                </c:pt>
                <c:pt idx="208">
                  <c:v>1.0173780671320856</c:v>
                </c:pt>
                <c:pt idx="209">
                  <c:v>1.0208503472240409</c:v>
                </c:pt>
                <c:pt idx="210">
                  <c:v>1.0243226273159962</c:v>
                </c:pt>
                <c:pt idx="211">
                  <c:v>1.0277949074079515</c:v>
                </c:pt>
                <c:pt idx="212">
                  <c:v>1.0312671874999069</c:v>
                </c:pt>
                <c:pt idx="213">
                  <c:v>1.0347394675918622</c:v>
                </c:pt>
                <c:pt idx="214">
                  <c:v>1.0382117476910935</c:v>
                </c:pt>
                <c:pt idx="215">
                  <c:v>1.0416840277830488</c:v>
                </c:pt>
                <c:pt idx="216">
                  <c:v>1.0451563078750041</c:v>
                </c:pt>
                <c:pt idx="217">
                  <c:v>1.0486285879669595</c:v>
                </c:pt>
                <c:pt idx="218">
                  <c:v>1.0521008680589148</c:v>
                </c:pt>
                <c:pt idx="219">
                  <c:v>1.0555731481508701</c:v>
                </c:pt>
                <c:pt idx="220">
                  <c:v>1.0590454282428254</c:v>
                </c:pt>
                <c:pt idx="221">
                  <c:v>1.0625177083347808</c:v>
                </c:pt>
                <c:pt idx="222">
                  <c:v>1.0659899884267361</c:v>
                </c:pt>
                <c:pt idx="223">
                  <c:v>1.076406828709878</c:v>
                </c:pt>
                <c:pt idx="224">
                  <c:v>1.0798791088018334</c:v>
                </c:pt>
                <c:pt idx="225">
                  <c:v>1.0833513888937887</c:v>
                </c:pt>
                <c:pt idx="226">
                  <c:v>1.086823668985744</c:v>
                </c:pt>
                <c:pt idx="227">
                  <c:v>1.09724050926161</c:v>
                </c:pt>
                <c:pt idx="228">
                  <c:v>1.1007127893535653</c:v>
                </c:pt>
                <c:pt idx="229">
                  <c:v>1.1041850694455206</c:v>
                </c:pt>
                <c:pt idx="230">
                  <c:v>1.107657349537476</c:v>
                </c:pt>
                <c:pt idx="231">
                  <c:v>1.1111296296294313</c:v>
                </c:pt>
                <c:pt idx="232">
                  <c:v>1.1146019097213866</c:v>
                </c:pt>
                <c:pt idx="233">
                  <c:v>1.1180741898206179</c:v>
                </c:pt>
                <c:pt idx="234">
                  <c:v>1.1215464699125732</c:v>
                </c:pt>
                <c:pt idx="235">
                  <c:v>1.1250187500045286</c:v>
                </c:pt>
                <c:pt idx="236">
                  <c:v>1.1284910300964839</c:v>
                </c:pt>
                <c:pt idx="237">
                  <c:v>1.1319633101884392</c:v>
                </c:pt>
                <c:pt idx="238">
                  <c:v>1.1354355902803945</c:v>
                </c:pt>
                <c:pt idx="239">
                  <c:v>1.1389078703723499</c:v>
                </c:pt>
                <c:pt idx="240">
                  <c:v>1.1423801504643052</c:v>
                </c:pt>
                <c:pt idx="241">
                  <c:v>1.1458524305562605</c:v>
                </c:pt>
                <c:pt idx="242">
                  <c:v>1.1527969907401712</c:v>
                </c:pt>
                <c:pt idx="243">
                  <c:v>1.1562692708394025</c:v>
                </c:pt>
                <c:pt idx="244">
                  <c:v>1.1597415509313578</c:v>
                </c:pt>
                <c:pt idx="245">
                  <c:v>1.1632138310233131</c:v>
                </c:pt>
                <c:pt idx="246">
                  <c:v>1.1666861111152684</c:v>
                </c:pt>
                <c:pt idx="247">
                  <c:v>1.1701583912072238</c:v>
                </c:pt>
                <c:pt idx="248">
                  <c:v>1.1736306712991791</c:v>
                </c:pt>
                <c:pt idx="249">
                  <c:v>1.1771029513911344</c:v>
                </c:pt>
                <c:pt idx="250">
                  <c:v>1.1805752314830897</c:v>
                </c:pt>
                <c:pt idx="251">
                  <c:v>1.1840475115750451</c:v>
                </c:pt>
                <c:pt idx="252">
                  <c:v>1.1875197916670004</c:v>
                </c:pt>
                <c:pt idx="253">
                  <c:v>1.1909920717589557</c:v>
                </c:pt>
                <c:pt idx="254">
                  <c:v>1.204881192134053</c:v>
                </c:pt>
                <c:pt idx="255">
                  <c:v>1.2083534722260083</c:v>
                </c:pt>
                <c:pt idx="256">
                  <c:v>1.2187703125018743</c:v>
                </c:pt>
                <c:pt idx="257">
                  <c:v>1.2222425925938296</c:v>
                </c:pt>
                <c:pt idx="258">
                  <c:v>1.2291871527777403</c:v>
                </c:pt>
                <c:pt idx="259">
                  <c:v>1.2326594328696956</c:v>
                </c:pt>
                <c:pt idx="260">
                  <c:v>1.2361317129689269</c:v>
                </c:pt>
                <c:pt idx="261">
                  <c:v>1.2396039930608822</c:v>
                </c:pt>
                <c:pt idx="262">
                  <c:v>1.2430762731528375</c:v>
                </c:pt>
                <c:pt idx="263">
                  <c:v>1.2465485532447929</c:v>
                </c:pt>
                <c:pt idx="264">
                  <c:v>1.2500208333367482</c:v>
                </c:pt>
                <c:pt idx="265">
                  <c:v>1.2534931134287035</c:v>
                </c:pt>
                <c:pt idx="266">
                  <c:v>1.2569653935206588</c:v>
                </c:pt>
                <c:pt idx="267">
                  <c:v>1.2604376736126142</c:v>
                </c:pt>
                <c:pt idx="268">
                  <c:v>1.2673822337965248</c:v>
                </c:pt>
                <c:pt idx="269">
                  <c:v>1.2743267939877114</c:v>
                </c:pt>
                <c:pt idx="270">
                  <c:v>1.2777990740796668</c:v>
                </c:pt>
                <c:pt idx="271">
                  <c:v>1.2812713541716221</c:v>
                </c:pt>
                <c:pt idx="272">
                  <c:v>1.2882159143555327</c:v>
                </c:pt>
                <c:pt idx="273">
                  <c:v>1.2986327546313987</c:v>
                </c:pt>
                <c:pt idx="274">
                  <c:v>1.302105034723354</c:v>
                </c:pt>
                <c:pt idx="275">
                  <c:v>1.3055773148153094</c:v>
                </c:pt>
                <c:pt idx="276">
                  <c:v>1.3090495949072647</c:v>
                </c:pt>
                <c:pt idx="277">
                  <c:v>1.31252187499922</c:v>
                </c:pt>
                <c:pt idx="278">
                  <c:v>1.3159941550984513</c:v>
                </c:pt>
                <c:pt idx="279">
                  <c:v>1.3194664351904066</c:v>
                </c:pt>
                <c:pt idx="280">
                  <c:v>1.322938715282362</c:v>
                </c:pt>
                <c:pt idx="281">
                  <c:v>1.3264109953743173</c:v>
                </c:pt>
                <c:pt idx="282">
                  <c:v>1.3298832754662726</c:v>
                </c:pt>
                <c:pt idx="283">
                  <c:v>1.3333555555582279</c:v>
                </c:pt>
                <c:pt idx="284">
                  <c:v>1.3368278356501833</c:v>
                </c:pt>
                <c:pt idx="285">
                  <c:v>1.3403001157421386</c:v>
                </c:pt>
                <c:pt idx="286">
                  <c:v>1.3437723958340939</c:v>
                </c:pt>
                <c:pt idx="287">
                  <c:v>1.3472446759260492</c:v>
                </c:pt>
                <c:pt idx="288">
                  <c:v>1.3507169560180046</c:v>
                </c:pt>
                <c:pt idx="289">
                  <c:v>1.3541892361172359</c:v>
                </c:pt>
                <c:pt idx="290">
                  <c:v>1.3611337963011465</c:v>
                </c:pt>
                <c:pt idx="291">
                  <c:v>1.3646060763931018</c:v>
                </c:pt>
                <c:pt idx="292">
                  <c:v>1.3680783564850572</c:v>
                </c:pt>
                <c:pt idx="293">
                  <c:v>1.3715506365770125</c:v>
                </c:pt>
                <c:pt idx="294">
                  <c:v>1.3750229166689678</c:v>
                </c:pt>
                <c:pt idx="295">
                  <c:v>1.3784951967609231</c:v>
                </c:pt>
                <c:pt idx="296">
                  <c:v>1.3819674768528785</c:v>
                </c:pt>
                <c:pt idx="297">
                  <c:v>1.3854397569448338</c:v>
                </c:pt>
                <c:pt idx="298">
                  <c:v>1.3993288773199311</c:v>
                </c:pt>
                <c:pt idx="299">
                  <c:v>1.4062734375038417</c:v>
                </c:pt>
                <c:pt idx="300">
                  <c:v>1.409745717595797</c:v>
                </c:pt>
                <c:pt idx="301">
                  <c:v>1.4132179976877524</c:v>
                </c:pt>
                <c:pt idx="302">
                  <c:v>1.4166902777797077</c:v>
                </c:pt>
                <c:pt idx="303">
                  <c:v>1.4236348379636183</c:v>
                </c:pt>
                <c:pt idx="304">
                  <c:v>1.430579398147529</c:v>
                </c:pt>
                <c:pt idx="305">
                  <c:v>1.4340516782467603</c:v>
                </c:pt>
                <c:pt idx="306">
                  <c:v>1.4375239583387156</c:v>
                </c:pt>
                <c:pt idx="307">
                  <c:v>1.4444685185226263</c:v>
                </c:pt>
                <c:pt idx="308">
                  <c:v>1.4479407986145816</c:v>
                </c:pt>
                <c:pt idx="309">
                  <c:v>1.4514130787065369</c:v>
                </c:pt>
                <c:pt idx="310">
                  <c:v>1.4548853587984922</c:v>
                </c:pt>
                <c:pt idx="311">
                  <c:v>1.4618299189824029</c:v>
                </c:pt>
                <c:pt idx="312">
                  <c:v>1.4687744791663135</c:v>
                </c:pt>
                <c:pt idx="313">
                  <c:v>1.4791913194494555</c:v>
                </c:pt>
                <c:pt idx="314">
                  <c:v>1.4861358796333661</c:v>
                </c:pt>
                <c:pt idx="315">
                  <c:v>1.4896081597253215</c:v>
                </c:pt>
                <c:pt idx="316">
                  <c:v>1.4930804398172768</c:v>
                </c:pt>
                <c:pt idx="317">
                  <c:v>1.4965527199092321</c:v>
                </c:pt>
                <c:pt idx="318">
                  <c:v>1.5000250000011874</c:v>
                </c:pt>
                <c:pt idx="319">
                  <c:v>1.5034972800931428</c:v>
                </c:pt>
                <c:pt idx="320">
                  <c:v>1.5069695601850981</c:v>
                </c:pt>
                <c:pt idx="321">
                  <c:v>1.5104418402770534</c:v>
                </c:pt>
                <c:pt idx="322">
                  <c:v>1.5139141203762847</c:v>
                </c:pt>
                <c:pt idx="323">
                  <c:v>1.5208586805601954</c:v>
                </c:pt>
                <c:pt idx="324">
                  <c:v>1.5243309606521507</c:v>
                </c:pt>
                <c:pt idx="325">
                  <c:v>1.527803240744106</c:v>
                </c:pt>
                <c:pt idx="326">
                  <c:v>1.5312755208360613</c:v>
                </c:pt>
                <c:pt idx="327">
                  <c:v>1.5347478009280167</c:v>
                </c:pt>
                <c:pt idx="328">
                  <c:v>1.538220081019972</c:v>
                </c:pt>
                <c:pt idx="329">
                  <c:v>1.5416923611119273</c:v>
                </c:pt>
                <c:pt idx="330">
                  <c:v>1.5451646412038826</c:v>
                </c:pt>
                <c:pt idx="331">
                  <c:v>1.548636921295838</c:v>
                </c:pt>
                <c:pt idx="332">
                  <c:v>1.5521092013950692</c:v>
                </c:pt>
                <c:pt idx="333">
                  <c:v>1.5555814814870246</c:v>
                </c:pt>
                <c:pt idx="334">
                  <c:v>1.5590537615789799</c:v>
                </c:pt>
                <c:pt idx="335">
                  <c:v>1.5659983217628906</c:v>
                </c:pt>
                <c:pt idx="336">
                  <c:v>1.5694706018548459</c:v>
                </c:pt>
                <c:pt idx="337">
                  <c:v>1.5729428819468012</c:v>
                </c:pt>
                <c:pt idx="338">
                  <c:v>1.5764151620387565</c:v>
                </c:pt>
                <c:pt idx="339">
                  <c:v>1.5798874421307119</c:v>
                </c:pt>
                <c:pt idx="340">
                  <c:v>1.5833597222226672</c:v>
                </c:pt>
                <c:pt idx="341">
                  <c:v>1.5937765625058091</c:v>
                </c:pt>
                <c:pt idx="342">
                  <c:v>1.5972488425977645</c:v>
                </c:pt>
                <c:pt idx="343">
                  <c:v>1.6007211226897198</c:v>
                </c:pt>
                <c:pt idx="344">
                  <c:v>1.6041934027816751</c:v>
                </c:pt>
                <c:pt idx="345">
                  <c:v>1.6076656828736304</c:v>
                </c:pt>
                <c:pt idx="346">
                  <c:v>1.6111379629655858</c:v>
                </c:pt>
                <c:pt idx="347">
                  <c:v>1.6146102430575411</c:v>
                </c:pt>
                <c:pt idx="348">
                  <c:v>1.6180825231494964</c:v>
                </c:pt>
                <c:pt idx="349">
                  <c:v>1.6215548032414517</c:v>
                </c:pt>
                <c:pt idx="350">
                  <c:v>1.6284993634253624</c:v>
                </c:pt>
                <c:pt idx="351">
                  <c:v>1.6319716435245937</c:v>
                </c:pt>
                <c:pt idx="352">
                  <c:v>1.635443923616549</c:v>
                </c:pt>
                <c:pt idx="353">
                  <c:v>1.6423884838004597</c:v>
                </c:pt>
                <c:pt idx="354">
                  <c:v>1.645860763892415</c:v>
                </c:pt>
                <c:pt idx="355">
                  <c:v>1.6493330439843703</c:v>
                </c:pt>
                <c:pt idx="356">
                  <c:v>1.656277604168281</c:v>
                </c:pt>
                <c:pt idx="357">
                  <c:v>1.6597498842602363</c:v>
                </c:pt>
                <c:pt idx="358">
                  <c:v>1.6632221643521916</c:v>
                </c:pt>
                <c:pt idx="359">
                  <c:v>1.6701667245433782</c:v>
                </c:pt>
                <c:pt idx="360">
                  <c:v>1.6736390046353335</c:v>
                </c:pt>
                <c:pt idx="361">
                  <c:v>1.6771112847272889</c:v>
                </c:pt>
                <c:pt idx="362">
                  <c:v>1.6875281250031549</c:v>
                </c:pt>
                <c:pt idx="363">
                  <c:v>1.6910004050951102</c:v>
                </c:pt>
                <c:pt idx="364">
                  <c:v>1.6979449652790208</c:v>
                </c:pt>
                <c:pt idx="365">
                  <c:v>1.7048895254629315</c:v>
                </c:pt>
                <c:pt idx="366">
                  <c:v>1.7083618055548868</c:v>
                </c:pt>
                <c:pt idx="367">
                  <c:v>1.7118340856541181</c:v>
                </c:pt>
                <c:pt idx="368">
                  <c:v>1.7153063657460734</c:v>
                </c:pt>
                <c:pt idx="369">
                  <c:v>1.7222509259299841</c:v>
                </c:pt>
                <c:pt idx="370">
                  <c:v>1.7257232060219394</c:v>
                </c:pt>
                <c:pt idx="371">
                  <c:v>1.7291954861138947</c:v>
                </c:pt>
                <c:pt idx="372">
                  <c:v>1.7326677662058501</c:v>
                </c:pt>
                <c:pt idx="373">
                  <c:v>1.7361400462978054</c:v>
                </c:pt>
                <c:pt idx="374">
                  <c:v>1.7396123263897607</c:v>
                </c:pt>
                <c:pt idx="375">
                  <c:v>1.753501446764858</c:v>
                </c:pt>
                <c:pt idx="376">
                  <c:v>1.7569737268568133</c:v>
                </c:pt>
                <c:pt idx="377">
                  <c:v>1.7604460069487686</c:v>
                </c:pt>
                <c:pt idx="378">
                  <c:v>1.7673905671326793</c:v>
                </c:pt>
                <c:pt idx="379">
                  <c:v>1.7743351273165899</c:v>
                </c:pt>
                <c:pt idx="380">
                  <c:v>1.7778074074085453</c:v>
                </c:pt>
                <c:pt idx="381">
                  <c:v>1.7812796875005006</c:v>
                </c:pt>
                <c:pt idx="382">
                  <c:v>1.7916965277836425</c:v>
                </c:pt>
                <c:pt idx="383">
                  <c:v>1.7986410879675532</c:v>
                </c:pt>
                <c:pt idx="384">
                  <c:v>1.8021133680595085</c:v>
                </c:pt>
                <c:pt idx="385">
                  <c:v>1.8055856481514638</c:v>
                </c:pt>
                <c:pt idx="386">
                  <c:v>1.8090579282434192</c:v>
                </c:pt>
                <c:pt idx="387">
                  <c:v>1.8160024884273298</c:v>
                </c:pt>
                <c:pt idx="388">
                  <c:v>1.8194747685192851</c:v>
                </c:pt>
                <c:pt idx="389">
                  <c:v>1.8229470486112405</c:v>
                </c:pt>
                <c:pt idx="390">
                  <c:v>1.8298916088024271</c:v>
                </c:pt>
                <c:pt idx="391">
                  <c:v>1.8368361689863377</c:v>
                </c:pt>
                <c:pt idx="392">
                  <c:v>1.8403084490782931</c:v>
                </c:pt>
                <c:pt idx="393">
                  <c:v>1.8437807291702484</c:v>
                </c:pt>
                <c:pt idx="394">
                  <c:v>1.8472530092622037</c:v>
                </c:pt>
                <c:pt idx="395">
                  <c:v>1.850725289354159</c:v>
                </c:pt>
                <c:pt idx="396">
                  <c:v>1.8541975694461144</c:v>
                </c:pt>
                <c:pt idx="397">
                  <c:v>1.8576698495380697</c:v>
                </c:pt>
                <c:pt idx="398">
                  <c:v>1.861142129630025</c:v>
                </c:pt>
                <c:pt idx="399">
                  <c:v>1.8646144097219803</c:v>
                </c:pt>
                <c:pt idx="400">
                  <c:v>1.8680866898212116</c:v>
                </c:pt>
                <c:pt idx="401">
                  <c:v>1.8715589699131669</c:v>
                </c:pt>
                <c:pt idx="402">
                  <c:v>1.8750312500051223</c:v>
                </c:pt>
                <c:pt idx="403">
                  <c:v>1.8785035300970776</c:v>
                </c:pt>
                <c:pt idx="404">
                  <c:v>1.8854480902809883</c:v>
                </c:pt>
                <c:pt idx="405">
                  <c:v>1.8889203703729436</c:v>
                </c:pt>
                <c:pt idx="406">
                  <c:v>1.8923925347262411</c:v>
                </c:pt>
                <c:pt idx="407">
                  <c:v>1.8958647569452296</c:v>
                </c:pt>
                <c:pt idx="408">
                  <c:v>1.899336979171494</c:v>
                </c:pt>
                <c:pt idx="409">
                  <c:v>1.9028092013904825</c:v>
                </c:pt>
                <c:pt idx="410">
                  <c:v>1.9062814236167469</c:v>
                </c:pt>
                <c:pt idx="411">
                  <c:v>1.9097536458357354</c:v>
                </c:pt>
                <c:pt idx="412">
                  <c:v>1.9132258680547238</c:v>
                </c:pt>
                <c:pt idx="413">
                  <c:v>1.9166980902809883</c:v>
                </c:pt>
                <c:pt idx="414">
                  <c:v>1.9201703124999767</c:v>
                </c:pt>
                <c:pt idx="415">
                  <c:v>1.9236425347262411</c:v>
                </c:pt>
                <c:pt idx="416">
                  <c:v>1.930586979171494</c:v>
                </c:pt>
                <c:pt idx="417">
                  <c:v>1.9340592013904825</c:v>
                </c:pt>
                <c:pt idx="418">
                  <c:v>1.9375314236167469</c:v>
                </c:pt>
                <c:pt idx="419">
                  <c:v>1.9410036458357354</c:v>
                </c:pt>
                <c:pt idx="420">
                  <c:v>1.9444758680547238</c:v>
                </c:pt>
                <c:pt idx="421">
                  <c:v>1.9479480902809883</c:v>
                </c:pt>
                <c:pt idx="422">
                  <c:v>1.9514203124999767</c:v>
                </c:pt>
                <c:pt idx="423">
                  <c:v>1.9548925347262411</c:v>
                </c:pt>
                <c:pt idx="424">
                  <c:v>1.961836979171494</c:v>
                </c:pt>
                <c:pt idx="425">
                  <c:v>1.9722536458357354</c:v>
                </c:pt>
                <c:pt idx="426">
                  <c:v>1.9757258680547238</c:v>
                </c:pt>
                <c:pt idx="427">
                  <c:v>1.9791980902809883</c:v>
                </c:pt>
                <c:pt idx="428">
                  <c:v>1.9896147569452296</c:v>
                </c:pt>
                <c:pt idx="429">
                  <c:v>1.993086979171494</c:v>
                </c:pt>
                <c:pt idx="430">
                  <c:v>2.0000314236167469</c:v>
                </c:pt>
                <c:pt idx="431">
                  <c:v>2.0035036458357354</c:v>
                </c:pt>
                <c:pt idx="432">
                  <c:v>2.0069758680547238</c:v>
                </c:pt>
                <c:pt idx="433">
                  <c:v>2.0173925347262411</c:v>
                </c:pt>
                <c:pt idx="434">
                  <c:v>2.0208647569452296</c:v>
                </c:pt>
                <c:pt idx="435">
                  <c:v>2.024336979171494</c:v>
                </c:pt>
                <c:pt idx="436">
                  <c:v>2.0278092013904825</c:v>
                </c:pt>
                <c:pt idx="437">
                  <c:v>2.0312814236167469</c:v>
                </c:pt>
                <c:pt idx="438">
                  <c:v>2.0347536458357354</c:v>
                </c:pt>
                <c:pt idx="439">
                  <c:v>2.0382258680547238</c:v>
                </c:pt>
                <c:pt idx="440">
                  <c:v>2.0416980902809883</c:v>
                </c:pt>
                <c:pt idx="441">
                  <c:v>2.0486425347262411</c:v>
                </c:pt>
                <c:pt idx="442">
                  <c:v>2.0521147569452296</c:v>
                </c:pt>
                <c:pt idx="443">
                  <c:v>2.055586979171494</c:v>
                </c:pt>
                <c:pt idx="444">
                  <c:v>2.0590592013904825</c:v>
                </c:pt>
                <c:pt idx="445">
                  <c:v>2.0625314236167469</c:v>
                </c:pt>
                <c:pt idx="446">
                  <c:v>2.0833647569452296</c:v>
                </c:pt>
                <c:pt idx="447">
                  <c:v>2.086836979171494</c:v>
                </c:pt>
                <c:pt idx="448">
                  <c:v>2.0903092013904825</c:v>
                </c:pt>
                <c:pt idx="449">
                  <c:v>2.0937814236167469</c:v>
                </c:pt>
                <c:pt idx="450">
                  <c:v>2.0972536458357354</c:v>
                </c:pt>
                <c:pt idx="451">
                  <c:v>2.1007258680547238</c:v>
                </c:pt>
                <c:pt idx="452">
                  <c:v>2.1041980902809883</c:v>
                </c:pt>
                <c:pt idx="453">
                  <c:v>2.1076703124999767</c:v>
                </c:pt>
                <c:pt idx="454">
                  <c:v>2.1111425347262411</c:v>
                </c:pt>
                <c:pt idx="455">
                  <c:v>2.1146147569452296</c:v>
                </c:pt>
                <c:pt idx="456">
                  <c:v>2.118086979171494</c:v>
                </c:pt>
                <c:pt idx="457">
                  <c:v>2.1250314236167469</c:v>
                </c:pt>
                <c:pt idx="458">
                  <c:v>2.1285036458357354</c:v>
                </c:pt>
                <c:pt idx="459">
                  <c:v>2.1319758680547238</c:v>
                </c:pt>
                <c:pt idx="460">
                  <c:v>2.1354480902809883</c:v>
                </c:pt>
                <c:pt idx="461">
                  <c:v>2.1389203124999767</c:v>
                </c:pt>
                <c:pt idx="462">
                  <c:v>2.1423925347262411</c:v>
                </c:pt>
                <c:pt idx="463">
                  <c:v>2.1458647569452296</c:v>
                </c:pt>
                <c:pt idx="464">
                  <c:v>2.149336979171494</c:v>
                </c:pt>
                <c:pt idx="465">
                  <c:v>2.1528092013904825</c:v>
                </c:pt>
                <c:pt idx="466">
                  <c:v>2.1632258680547238</c:v>
                </c:pt>
                <c:pt idx="467">
                  <c:v>2.1666980902809883</c:v>
                </c:pt>
                <c:pt idx="468">
                  <c:v>2.1701703124999767</c:v>
                </c:pt>
                <c:pt idx="469">
                  <c:v>2.1771147569452296</c:v>
                </c:pt>
                <c:pt idx="470">
                  <c:v>2.180586979171494</c:v>
                </c:pt>
                <c:pt idx="471">
                  <c:v>2.1875314236167469</c:v>
                </c:pt>
                <c:pt idx="472">
                  <c:v>2.1910036458357354</c:v>
                </c:pt>
                <c:pt idx="473">
                  <c:v>2.1944758680547238</c:v>
                </c:pt>
                <c:pt idx="474">
                  <c:v>2.1979480902809883</c:v>
                </c:pt>
                <c:pt idx="475">
                  <c:v>2.2048925347262411</c:v>
                </c:pt>
                <c:pt idx="476">
                  <c:v>2.2083647569452296</c:v>
                </c:pt>
                <c:pt idx="477">
                  <c:v>2.2153092013904825</c:v>
                </c:pt>
                <c:pt idx="478">
                  <c:v>2.2222536458357354</c:v>
                </c:pt>
                <c:pt idx="479">
                  <c:v>2.2257258680547238</c:v>
                </c:pt>
                <c:pt idx="480">
                  <c:v>2.2291980902809883</c:v>
                </c:pt>
                <c:pt idx="481">
                  <c:v>2.2326703124999767</c:v>
                </c:pt>
                <c:pt idx="482">
                  <c:v>2.2361425347262411</c:v>
                </c:pt>
                <c:pt idx="483">
                  <c:v>2.2396147569452296</c:v>
                </c:pt>
                <c:pt idx="484">
                  <c:v>2.2465592013904825</c:v>
                </c:pt>
                <c:pt idx="485">
                  <c:v>2.2500314236167469</c:v>
                </c:pt>
                <c:pt idx="486">
                  <c:v>2.2535036458357354</c:v>
                </c:pt>
                <c:pt idx="487">
                  <c:v>2.2604480902809883</c:v>
                </c:pt>
                <c:pt idx="488">
                  <c:v>2.2639203124999767</c:v>
                </c:pt>
                <c:pt idx="489">
                  <c:v>2.2673925347262411</c:v>
                </c:pt>
                <c:pt idx="490">
                  <c:v>2.2708647569452296</c:v>
                </c:pt>
                <c:pt idx="491">
                  <c:v>2.274336979171494</c:v>
                </c:pt>
                <c:pt idx="492">
                  <c:v>2.2812814236167469</c:v>
                </c:pt>
                <c:pt idx="493">
                  <c:v>2.2847536458357354</c:v>
                </c:pt>
                <c:pt idx="494">
                  <c:v>2.2882258680547238</c:v>
                </c:pt>
                <c:pt idx="495">
                  <c:v>2.2916980902809883</c:v>
                </c:pt>
                <c:pt idx="496">
                  <c:v>2.2986425347262411</c:v>
                </c:pt>
                <c:pt idx="497">
                  <c:v>2.305586979171494</c:v>
                </c:pt>
                <c:pt idx="498">
                  <c:v>2.3090592013904825</c:v>
                </c:pt>
                <c:pt idx="499">
                  <c:v>2.3125314236167469</c:v>
                </c:pt>
                <c:pt idx="500">
                  <c:v>2.3160036458357354</c:v>
                </c:pt>
                <c:pt idx="501">
                  <c:v>2.3194758680547238</c:v>
                </c:pt>
                <c:pt idx="502">
                  <c:v>2.3333647569452296</c:v>
                </c:pt>
                <c:pt idx="503">
                  <c:v>2.336836979171494</c:v>
                </c:pt>
                <c:pt idx="504">
                  <c:v>2.3403092013904825</c:v>
                </c:pt>
                <c:pt idx="505">
                  <c:v>2.3437814236167469</c:v>
                </c:pt>
                <c:pt idx="506">
                  <c:v>2.3472536458357354</c:v>
                </c:pt>
                <c:pt idx="507">
                  <c:v>2.3507258680547238</c:v>
                </c:pt>
                <c:pt idx="508">
                  <c:v>2.3541980902809883</c:v>
                </c:pt>
                <c:pt idx="509">
                  <c:v>2.3611425347262411</c:v>
                </c:pt>
                <c:pt idx="510">
                  <c:v>2.3646147569452296</c:v>
                </c:pt>
                <c:pt idx="511">
                  <c:v>2.368086979171494</c:v>
                </c:pt>
                <c:pt idx="512">
                  <c:v>2.3715592013904825</c:v>
                </c:pt>
                <c:pt idx="513">
                  <c:v>2.3750314236167469</c:v>
                </c:pt>
                <c:pt idx="514">
                  <c:v>2.3785036458357354</c:v>
                </c:pt>
                <c:pt idx="515">
                  <c:v>2.3819758680547238</c:v>
                </c:pt>
                <c:pt idx="516">
                  <c:v>2.3854480902809883</c:v>
                </c:pt>
                <c:pt idx="517">
                  <c:v>2.3889203124999767</c:v>
                </c:pt>
                <c:pt idx="518">
                  <c:v>2.3923925347262411</c:v>
                </c:pt>
                <c:pt idx="519">
                  <c:v>2.3958647569452296</c:v>
                </c:pt>
                <c:pt idx="520">
                  <c:v>2.399336979171494</c:v>
                </c:pt>
                <c:pt idx="521">
                  <c:v>2.4028092013904825</c:v>
                </c:pt>
                <c:pt idx="522">
                  <c:v>2.4062814236167469</c:v>
                </c:pt>
                <c:pt idx="523">
                  <c:v>2.4097536458357354</c:v>
                </c:pt>
                <c:pt idx="524">
                  <c:v>2.4166980902809883</c:v>
                </c:pt>
                <c:pt idx="525">
                  <c:v>2.4201703124999767</c:v>
                </c:pt>
                <c:pt idx="526">
                  <c:v>2.4236425347262411</c:v>
                </c:pt>
                <c:pt idx="527">
                  <c:v>2.4271147569452296</c:v>
                </c:pt>
                <c:pt idx="528">
                  <c:v>2.430586979171494</c:v>
                </c:pt>
                <c:pt idx="529">
                  <c:v>2.4340592013904825</c:v>
                </c:pt>
                <c:pt idx="530">
                  <c:v>2.4375314236167469</c:v>
                </c:pt>
                <c:pt idx="531">
                  <c:v>2.4410036458357354</c:v>
                </c:pt>
                <c:pt idx="532">
                  <c:v>2.4444758680547238</c:v>
                </c:pt>
                <c:pt idx="533">
                  <c:v>2.4479480902809883</c:v>
                </c:pt>
                <c:pt idx="534">
                  <c:v>2.4514203124999767</c:v>
                </c:pt>
                <c:pt idx="535">
                  <c:v>2.4548925347262411</c:v>
                </c:pt>
                <c:pt idx="536">
                  <c:v>2.461836979171494</c:v>
                </c:pt>
                <c:pt idx="537">
                  <c:v>2.4653092013904825</c:v>
                </c:pt>
                <c:pt idx="538">
                  <c:v>2.4687814236167469</c:v>
                </c:pt>
                <c:pt idx="539">
                  <c:v>2.4722536458357354</c:v>
                </c:pt>
                <c:pt idx="540">
                  <c:v>2.4791980902809883</c:v>
                </c:pt>
                <c:pt idx="541">
                  <c:v>2.4826703124999767</c:v>
                </c:pt>
                <c:pt idx="542">
                  <c:v>2.4861425347262411</c:v>
                </c:pt>
                <c:pt idx="543">
                  <c:v>2.493086979171494</c:v>
                </c:pt>
                <c:pt idx="544">
                  <c:v>2.5000314236167469</c:v>
                </c:pt>
                <c:pt idx="545">
                  <c:v>2.5035036458357354</c:v>
                </c:pt>
                <c:pt idx="546">
                  <c:v>2.5069758680547238</c:v>
                </c:pt>
                <c:pt idx="547">
                  <c:v>2.5104480902809883</c:v>
                </c:pt>
                <c:pt idx="548">
                  <c:v>2.5139203124999767</c:v>
                </c:pt>
                <c:pt idx="549">
                  <c:v>2.5173925347262411</c:v>
                </c:pt>
                <c:pt idx="550">
                  <c:v>2.5208647569452296</c:v>
                </c:pt>
                <c:pt idx="551">
                  <c:v>2.524336979171494</c:v>
                </c:pt>
                <c:pt idx="552">
                  <c:v>2.5278092013904825</c:v>
                </c:pt>
                <c:pt idx="553">
                  <c:v>2.5312814236167469</c:v>
                </c:pt>
                <c:pt idx="554">
                  <c:v>2.5347536458357354</c:v>
                </c:pt>
                <c:pt idx="555">
                  <c:v>2.5382258680547238</c:v>
                </c:pt>
                <c:pt idx="556">
                  <c:v>2.5416980902809883</c:v>
                </c:pt>
                <c:pt idx="557">
                  <c:v>2.5451703124999767</c:v>
                </c:pt>
                <c:pt idx="558">
                  <c:v>2.5486425347262411</c:v>
                </c:pt>
                <c:pt idx="559">
                  <c:v>2.5521147569452296</c:v>
                </c:pt>
                <c:pt idx="560">
                  <c:v>2.555586979171494</c:v>
                </c:pt>
                <c:pt idx="561">
                  <c:v>2.5590592013904825</c:v>
                </c:pt>
                <c:pt idx="562">
                  <c:v>2.5625314236167469</c:v>
                </c:pt>
                <c:pt idx="563">
                  <c:v>2.5660036458357354</c:v>
                </c:pt>
                <c:pt idx="564">
                  <c:v>2.5694758680547238</c:v>
                </c:pt>
                <c:pt idx="565">
                  <c:v>2.5729480902809883</c:v>
                </c:pt>
                <c:pt idx="566">
                  <c:v>2.5764203124999767</c:v>
                </c:pt>
                <c:pt idx="567">
                  <c:v>2.5798925347262411</c:v>
                </c:pt>
                <c:pt idx="568">
                  <c:v>2.5833647569452296</c:v>
                </c:pt>
                <c:pt idx="569">
                  <c:v>2.586836979171494</c:v>
                </c:pt>
                <c:pt idx="570">
                  <c:v>2.5903092013904825</c:v>
                </c:pt>
                <c:pt idx="571">
                  <c:v>2.5937814236167469</c:v>
                </c:pt>
                <c:pt idx="572">
                  <c:v>2.5972536458357354</c:v>
                </c:pt>
                <c:pt idx="573">
                  <c:v>2.6007258680547238</c:v>
                </c:pt>
                <c:pt idx="574">
                  <c:v>2.6041980902809883</c:v>
                </c:pt>
                <c:pt idx="575">
                  <c:v>2.6076703124999767</c:v>
                </c:pt>
                <c:pt idx="576">
                  <c:v>2.6111425347262411</c:v>
                </c:pt>
                <c:pt idx="577">
                  <c:v>2.6146147569452296</c:v>
                </c:pt>
                <c:pt idx="578">
                  <c:v>2.618086979171494</c:v>
                </c:pt>
                <c:pt idx="579">
                  <c:v>2.6215592013904825</c:v>
                </c:pt>
                <c:pt idx="580">
                  <c:v>2.6250314236167469</c:v>
                </c:pt>
                <c:pt idx="581">
                  <c:v>2.6354480902809883</c:v>
                </c:pt>
                <c:pt idx="582">
                  <c:v>2.6389203124999767</c:v>
                </c:pt>
                <c:pt idx="583">
                  <c:v>2.6423925347262411</c:v>
                </c:pt>
                <c:pt idx="584">
                  <c:v>2.6458647569452296</c:v>
                </c:pt>
                <c:pt idx="585">
                  <c:v>2.649336979171494</c:v>
                </c:pt>
                <c:pt idx="586">
                  <c:v>2.6528092013904825</c:v>
                </c:pt>
                <c:pt idx="587">
                  <c:v>2.6562814236167469</c:v>
                </c:pt>
                <c:pt idx="588">
                  <c:v>2.6597536458357354</c:v>
                </c:pt>
                <c:pt idx="589">
                  <c:v>2.6632258680547238</c:v>
                </c:pt>
                <c:pt idx="590">
                  <c:v>2.6666980902809883</c:v>
                </c:pt>
                <c:pt idx="591">
                  <c:v>2.6701703124999767</c:v>
                </c:pt>
                <c:pt idx="592">
                  <c:v>2.6736425347262411</c:v>
                </c:pt>
                <c:pt idx="593">
                  <c:v>2.6771147569452296</c:v>
                </c:pt>
                <c:pt idx="594">
                  <c:v>2.680586979171494</c:v>
                </c:pt>
                <c:pt idx="595">
                  <c:v>2.6840592013904825</c:v>
                </c:pt>
                <c:pt idx="596">
                  <c:v>2.6875314236167469</c:v>
                </c:pt>
                <c:pt idx="597">
                  <c:v>2.6910036458357354</c:v>
                </c:pt>
                <c:pt idx="598">
                  <c:v>2.6944758680547238</c:v>
                </c:pt>
                <c:pt idx="599">
                  <c:v>2.6979480902809883</c:v>
                </c:pt>
                <c:pt idx="600">
                  <c:v>2.7014203124999767</c:v>
                </c:pt>
                <c:pt idx="601">
                  <c:v>2.7048925347262411</c:v>
                </c:pt>
                <c:pt idx="602">
                  <c:v>2.7083647569452296</c:v>
                </c:pt>
                <c:pt idx="603">
                  <c:v>2.7153092013904825</c:v>
                </c:pt>
                <c:pt idx="604">
                  <c:v>2.7187814236167469</c:v>
                </c:pt>
                <c:pt idx="605">
                  <c:v>2.7222536458357354</c:v>
                </c:pt>
                <c:pt idx="606">
                  <c:v>2.7257258680547238</c:v>
                </c:pt>
                <c:pt idx="607">
                  <c:v>2.7291980902809883</c:v>
                </c:pt>
                <c:pt idx="608">
                  <c:v>2.7326703124999767</c:v>
                </c:pt>
                <c:pt idx="609">
                  <c:v>2.7361425347262411</c:v>
                </c:pt>
                <c:pt idx="610">
                  <c:v>2.7396147569452296</c:v>
                </c:pt>
                <c:pt idx="611">
                  <c:v>2.743086979171494</c:v>
                </c:pt>
                <c:pt idx="612">
                  <c:v>2.7465592013904825</c:v>
                </c:pt>
                <c:pt idx="613">
                  <c:v>2.7500314236167469</c:v>
                </c:pt>
                <c:pt idx="614">
                  <c:v>2.7535036458357354</c:v>
                </c:pt>
                <c:pt idx="615">
                  <c:v>2.7569758680547238</c:v>
                </c:pt>
                <c:pt idx="616">
                  <c:v>2.7604480902809883</c:v>
                </c:pt>
                <c:pt idx="617">
                  <c:v>2.7639203124999767</c:v>
                </c:pt>
                <c:pt idx="618">
                  <c:v>2.7673925347262411</c:v>
                </c:pt>
                <c:pt idx="619">
                  <c:v>2.7708647569452296</c:v>
                </c:pt>
                <c:pt idx="620">
                  <c:v>2.774336979171494</c:v>
                </c:pt>
                <c:pt idx="621">
                  <c:v>2.7778092013904825</c:v>
                </c:pt>
                <c:pt idx="622">
                  <c:v>2.7847536458357354</c:v>
                </c:pt>
                <c:pt idx="623">
                  <c:v>2.7882258680547238</c:v>
                </c:pt>
                <c:pt idx="624">
                  <c:v>2.7916980902809883</c:v>
                </c:pt>
                <c:pt idx="625">
                  <c:v>2.7951703124999767</c:v>
                </c:pt>
                <c:pt idx="626">
                  <c:v>2.7986425347262411</c:v>
                </c:pt>
                <c:pt idx="627">
                  <c:v>2.8021147569452296</c:v>
                </c:pt>
                <c:pt idx="628">
                  <c:v>2.805586979171494</c:v>
                </c:pt>
                <c:pt idx="629">
                  <c:v>2.8090592013904825</c:v>
                </c:pt>
                <c:pt idx="630">
                  <c:v>2.8125314236167469</c:v>
                </c:pt>
                <c:pt idx="631">
                  <c:v>2.8229480902809883</c:v>
                </c:pt>
                <c:pt idx="632">
                  <c:v>2.8264203124999767</c:v>
                </c:pt>
                <c:pt idx="633">
                  <c:v>2.8298925347262411</c:v>
                </c:pt>
                <c:pt idx="634">
                  <c:v>2.836836979171494</c:v>
                </c:pt>
                <c:pt idx="635">
                  <c:v>2.8437814236167469</c:v>
                </c:pt>
                <c:pt idx="636">
                  <c:v>2.8472536458357354</c:v>
                </c:pt>
                <c:pt idx="637">
                  <c:v>2.8507258680547238</c:v>
                </c:pt>
                <c:pt idx="638">
                  <c:v>2.8541980902809883</c:v>
                </c:pt>
                <c:pt idx="639">
                  <c:v>2.8576703124999767</c:v>
                </c:pt>
                <c:pt idx="640">
                  <c:v>2.8611425347262411</c:v>
                </c:pt>
                <c:pt idx="641">
                  <c:v>2.8646147569452296</c:v>
                </c:pt>
                <c:pt idx="642">
                  <c:v>2.868086979171494</c:v>
                </c:pt>
                <c:pt idx="643">
                  <c:v>2.8715592013904825</c:v>
                </c:pt>
                <c:pt idx="644">
                  <c:v>2.8750314236167469</c:v>
                </c:pt>
                <c:pt idx="645">
                  <c:v>2.8785036458357354</c:v>
                </c:pt>
                <c:pt idx="646">
                  <c:v>2.8819758680547238</c:v>
                </c:pt>
                <c:pt idx="647">
                  <c:v>2.8854480902809883</c:v>
                </c:pt>
                <c:pt idx="648">
                  <c:v>2.8923925347262411</c:v>
                </c:pt>
                <c:pt idx="649">
                  <c:v>2.8958647569452296</c:v>
                </c:pt>
                <c:pt idx="650">
                  <c:v>2.899336979171494</c:v>
                </c:pt>
                <c:pt idx="651">
                  <c:v>2.9028092013904825</c:v>
                </c:pt>
                <c:pt idx="652">
                  <c:v>2.9062814236167469</c:v>
                </c:pt>
                <c:pt idx="653">
                  <c:v>2.9097536458357354</c:v>
                </c:pt>
                <c:pt idx="654">
                  <c:v>2.9132258680547238</c:v>
                </c:pt>
                <c:pt idx="655">
                  <c:v>2.9166980902809883</c:v>
                </c:pt>
                <c:pt idx="656">
                  <c:v>2.9583647569452296</c:v>
                </c:pt>
                <c:pt idx="657">
                  <c:v>3.0416980902809883</c:v>
                </c:pt>
                <c:pt idx="658">
                  <c:v>3.1250314236167469</c:v>
                </c:pt>
                <c:pt idx="659">
                  <c:v>3.1666980902809883</c:v>
                </c:pt>
                <c:pt idx="660">
                  <c:v>3.2083647569452296</c:v>
                </c:pt>
                <c:pt idx="661">
                  <c:v>3.2500314236167469</c:v>
                </c:pt>
                <c:pt idx="662">
                  <c:v>3.2916980902809883</c:v>
                </c:pt>
                <c:pt idx="663">
                  <c:v>3.3333647569452296</c:v>
                </c:pt>
                <c:pt idx="664">
                  <c:v>3.3750314236167469</c:v>
                </c:pt>
                <c:pt idx="665">
                  <c:v>3.4166980902809883</c:v>
                </c:pt>
                <c:pt idx="666">
                  <c:v>3.4583647569452296</c:v>
                </c:pt>
                <c:pt idx="667">
                  <c:v>3.5000314236167469</c:v>
                </c:pt>
                <c:pt idx="668">
                  <c:v>3.5416980902809883</c:v>
                </c:pt>
                <c:pt idx="669">
                  <c:v>3.5833647569452296</c:v>
                </c:pt>
                <c:pt idx="670">
                  <c:v>3.6250314236167469</c:v>
                </c:pt>
                <c:pt idx="671">
                  <c:v>3.6666980902809883</c:v>
                </c:pt>
                <c:pt idx="672">
                  <c:v>3.7083647569452296</c:v>
                </c:pt>
                <c:pt idx="673">
                  <c:v>3.7500314236167469</c:v>
                </c:pt>
                <c:pt idx="674">
                  <c:v>3.7916980902809883</c:v>
                </c:pt>
                <c:pt idx="675">
                  <c:v>3.8333647569452296</c:v>
                </c:pt>
                <c:pt idx="676">
                  <c:v>3.8750314236167469</c:v>
                </c:pt>
                <c:pt idx="677">
                  <c:v>3.9166980902809883</c:v>
                </c:pt>
                <c:pt idx="678">
                  <c:v>3.9583647569452296</c:v>
                </c:pt>
                <c:pt idx="679">
                  <c:v>4.0000314236167469</c:v>
                </c:pt>
                <c:pt idx="680">
                  <c:v>4.0416980902809883</c:v>
                </c:pt>
                <c:pt idx="681">
                  <c:v>4.0833647569452296</c:v>
                </c:pt>
                <c:pt idx="682">
                  <c:v>4.1250314236167469</c:v>
                </c:pt>
                <c:pt idx="683">
                  <c:v>4.1666980902809883</c:v>
                </c:pt>
                <c:pt idx="684">
                  <c:v>4.2083647569452296</c:v>
                </c:pt>
                <c:pt idx="685">
                  <c:v>4.2500314236167469</c:v>
                </c:pt>
                <c:pt idx="686">
                  <c:v>4.2916980902809883</c:v>
                </c:pt>
                <c:pt idx="687">
                  <c:v>4.3333647569452296</c:v>
                </c:pt>
                <c:pt idx="688">
                  <c:v>4.4166980902809883</c:v>
                </c:pt>
                <c:pt idx="689">
                  <c:v>4.4583647569452296</c:v>
                </c:pt>
                <c:pt idx="690">
                  <c:v>4.5000314236167469</c:v>
                </c:pt>
                <c:pt idx="691">
                  <c:v>4.5416980902809883</c:v>
                </c:pt>
                <c:pt idx="692">
                  <c:v>4.5833647569452296</c:v>
                </c:pt>
                <c:pt idx="693">
                  <c:v>4.6250314236167469</c:v>
                </c:pt>
                <c:pt idx="694">
                  <c:v>4.6666980902809883</c:v>
                </c:pt>
                <c:pt idx="695">
                  <c:v>4.7083647569452296</c:v>
                </c:pt>
                <c:pt idx="696">
                  <c:v>4.7500314236167469</c:v>
                </c:pt>
                <c:pt idx="697">
                  <c:v>4.7916980902809883</c:v>
                </c:pt>
                <c:pt idx="698">
                  <c:v>4.8333647569452296</c:v>
                </c:pt>
                <c:pt idx="699">
                  <c:v>4.8750314236167469</c:v>
                </c:pt>
                <c:pt idx="700">
                  <c:v>4.9166980902809883</c:v>
                </c:pt>
                <c:pt idx="701">
                  <c:v>4.9583647569452296</c:v>
                </c:pt>
                <c:pt idx="702">
                  <c:v>5.0000314236167469</c:v>
                </c:pt>
                <c:pt idx="703">
                  <c:v>5.0416980902809883</c:v>
                </c:pt>
                <c:pt idx="704">
                  <c:v>5.0833647569452296</c:v>
                </c:pt>
                <c:pt idx="705">
                  <c:v>5.1250314236167469</c:v>
                </c:pt>
                <c:pt idx="706">
                  <c:v>5.1666980902809883</c:v>
                </c:pt>
                <c:pt idx="707">
                  <c:v>5.2083647569452296</c:v>
                </c:pt>
                <c:pt idx="708">
                  <c:v>5.2500314236167469</c:v>
                </c:pt>
                <c:pt idx="709">
                  <c:v>5.2916980902809883</c:v>
                </c:pt>
                <c:pt idx="710">
                  <c:v>5.3333647569452296</c:v>
                </c:pt>
                <c:pt idx="711">
                  <c:v>5.3750314236167469</c:v>
                </c:pt>
                <c:pt idx="712">
                  <c:v>5.4166980902809883</c:v>
                </c:pt>
                <c:pt idx="713">
                  <c:v>5.4583647569452296</c:v>
                </c:pt>
                <c:pt idx="714">
                  <c:v>5.5000314236167469</c:v>
                </c:pt>
                <c:pt idx="715">
                  <c:v>5.5416980902809883</c:v>
                </c:pt>
                <c:pt idx="716">
                  <c:v>5.5833647569452296</c:v>
                </c:pt>
                <c:pt idx="717">
                  <c:v>5.6250314236167469</c:v>
                </c:pt>
                <c:pt idx="718">
                  <c:v>5.7083647569452296</c:v>
                </c:pt>
                <c:pt idx="719">
                  <c:v>5.7500314236167469</c:v>
                </c:pt>
                <c:pt idx="720">
                  <c:v>5.7916980902809883</c:v>
                </c:pt>
                <c:pt idx="721">
                  <c:v>5.8333647569452296</c:v>
                </c:pt>
                <c:pt idx="722">
                  <c:v>5.9166980902809883</c:v>
                </c:pt>
                <c:pt idx="723">
                  <c:v>5.9583647569452296</c:v>
                </c:pt>
                <c:pt idx="724">
                  <c:v>6.0000314236167469</c:v>
                </c:pt>
                <c:pt idx="725">
                  <c:v>6.0416980902809883</c:v>
                </c:pt>
                <c:pt idx="726">
                  <c:v>6.0833647569452296</c:v>
                </c:pt>
                <c:pt idx="727">
                  <c:v>6.1250314236167469</c:v>
                </c:pt>
                <c:pt idx="728">
                  <c:v>6.2083647569452296</c:v>
                </c:pt>
                <c:pt idx="729">
                  <c:v>6.2500314236167469</c:v>
                </c:pt>
                <c:pt idx="730">
                  <c:v>6.2916979166693636</c:v>
                </c:pt>
                <c:pt idx="731">
                  <c:v>6.3333638888943824</c:v>
                </c:pt>
                <c:pt idx="732">
                  <c:v>6.3750298611121252</c:v>
                </c:pt>
                <c:pt idx="733">
                  <c:v>6.416695833337144</c:v>
                </c:pt>
                <c:pt idx="734">
                  <c:v>6.4583618055548868</c:v>
                </c:pt>
                <c:pt idx="735">
                  <c:v>6.5000277777799056</c:v>
                </c:pt>
                <c:pt idx="736">
                  <c:v>6.5416937500049244</c:v>
                </c:pt>
                <c:pt idx="737">
                  <c:v>6.5833597222226672</c:v>
                </c:pt>
                <c:pt idx="738">
                  <c:v>6.625025694447686</c:v>
                </c:pt>
                <c:pt idx="739">
                  <c:v>6.6666916666727047</c:v>
                </c:pt>
                <c:pt idx="740">
                  <c:v>6.7083576388904476</c:v>
                </c:pt>
                <c:pt idx="741">
                  <c:v>6.7500236111154663</c:v>
                </c:pt>
                <c:pt idx="742">
                  <c:v>6.7986288773172419</c:v>
                </c:pt>
                <c:pt idx="743">
                  <c:v>6.8402962384279817</c:v>
                </c:pt>
                <c:pt idx="744">
                  <c:v>6.8819635995387216</c:v>
                </c:pt>
                <c:pt idx="745">
                  <c:v>6.9236309606494615</c:v>
                </c:pt>
                <c:pt idx="746">
                  <c:v>6.9652983217602014</c:v>
                </c:pt>
                <c:pt idx="747">
                  <c:v>7.0069656828709412</c:v>
                </c:pt>
                <c:pt idx="748">
                  <c:v>7.0486330439816811</c:v>
                </c:pt>
                <c:pt idx="749">
                  <c:v>7.090300405092421</c:v>
                </c:pt>
                <c:pt idx="750">
                  <c:v>7.1319677662031609</c:v>
                </c:pt>
                <c:pt idx="751">
                  <c:v>7.1736351273211767</c:v>
                </c:pt>
                <c:pt idx="752">
                  <c:v>7.2153024884319166</c:v>
                </c:pt>
                <c:pt idx="753">
                  <c:v>7.2569698495426564</c:v>
                </c:pt>
                <c:pt idx="754">
                  <c:v>7.2986372106533963</c:v>
                </c:pt>
                <c:pt idx="755">
                  <c:v>7.3403045717641362</c:v>
                </c:pt>
                <c:pt idx="756">
                  <c:v>7.3819719328748761</c:v>
                </c:pt>
                <c:pt idx="757">
                  <c:v>7.423639293985616</c:v>
                </c:pt>
                <c:pt idx="758">
                  <c:v>7.4653066550963558</c:v>
                </c:pt>
                <c:pt idx="759">
                  <c:v>7.5486413773178356</c:v>
                </c:pt>
                <c:pt idx="760">
                  <c:v>7.5903087384285755</c:v>
                </c:pt>
                <c:pt idx="761">
                  <c:v>7.6319760995393153</c:v>
                </c:pt>
                <c:pt idx="762">
                  <c:v>7.756978182871535</c:v>
                </c:pt>
                <c:pt idx="763">
                  <c:v>7.7986455439822748</c:v>
                </c:pt>
                <c:pt idx="764">
                  <c:v>7.8403129050930147</c:v>
                </c:pt>
                <c:pt idx="765">
                  <c:v>7.8819802662037546</c:v>
                </c:pt>
                <c:pt idx="766">
                  <c:v>7.9236476273144945</c:v>
                </c:pt>
                <c:pt idx="767">
                  <c:v>7.9653149884252343</c:v>
                </c:pt>
                <c:pt idx="768">
                  <c:v>8.0069823495432502</c:v>
                </c:pt>
                <c:pt idx="769">
                  <c:v>8.04864971065399</c:v>
                </c:pt>
                <c:pt idx="770">
                  <c:v>8.0903170717647299</c:v>
                </c:pt>
                <c:pt idx="771">
                  <c:v>8.1319844328754698</c:v>
                </c:pt>
                <c:pt idx="772">
                  <c:v>8.2153191550969495</c:v>
                </c:pt>
                <c:pt idx="773">
                  <c:v>8.2569865162076894</c:v>
                </c:pt>
                <c:pt idx="774">
                  <c:v>8.2986538773184293</c:v>
                </c:pt>
                <c:pt idx="775">
                  <c:v>8.3403212384291692</c:v>
                </c:pt>
                <c:pt idx="776">
                  <c:v>8.381988599539909</c:v>
                </c:pt>
                <c:pt idx="777">
                  <c:v>8.4236559606506489</c:v>
                </c:pt>
                <c:pt idx="778">
                  <c:v>8.4653233217613888</c:v>
                </c:pt>
                <c:pt idx="779">
                  <c:v>8.5069906828721287</c:v>
                </c:pt>
                <c:pt idx="780">
                  <c:v>8.5486580439828685</c:v>
                </c:pt>
                <c:pt idx="781">
                  <c:v>8.5903254050936084</c:v>
                </c:pt>
                <c:pt idx="782">
                  <c:v>8.6319927662043483</c:v>
                </c:pt>
                <c:pt idx="783">
                  <c:v>8.6736601273150882</c:v>
                </c:pt>
                <c:pt idx="784">
                  <c:v>8.7153274884258281</c:v>
                </c:pt>
                <c:pt idx="785">
                  <c:v>8.7986622106473078</c:v>
                </c:pt>
                <c:pt idx="786">
                  <c:v>8.8403295717653236</c:v>
                </c:pt>
                <c:pt idx="787">
                  <c:v>8.8819969328760635</c:v>
                </c:pt>
                <c:pt idx="788">
                  <c:v>8.9236642939868034</c:v>
                </c:pt>
                <c:pt idx="789">
                  <c:v>8.975746701391472</c:v>
                </c:pt>
                <c:pt idx="790">
                  <c:v>9.0174133101900225</c:v>
                </c:pt>
                <c:pt idx="791">
                  <c:v>9.0590799768542638</c:v>
                </c:pt>
                <c:pt idx="792">
                  <c:v>9.1007466435185052</c:v>
                </c:pt>
                <c:pt idx="793">
                  <c:v>9.1424133101900225</c:v>
                </c:pt>
                <c:pt idx="794">
                  <c:v>9.1840799768542638</c:v>
                </c:pt>
                <c:pt idx="795">
                  <c:v>9.2257466435185052</c:v>
                </c:pt>
                <c:pt idx="796">
                  <c:v>9.2674133101900225</c:v>
                </c:pt>
                <c:pt idx="797">
                  <c:v>9.3090799768542638</c:v>
                </c:pt>
                <c:pt idx="798">
                  <c:v>9.3507466435185052</c:v>
                </c:pt>
                <c:pt idx="799">
                  <c:v>9.3924133101900225</c:v>
                </c:pt>
                <c:pt idx="800">
                  <c:v>9.4340799768542638</c:v>
                </c:pt>
                <c:pt idx="801">
                  <c:v>9.4757466435185052</c:v>
                </c:pt>
                <c:pt idx="802">
                  <c:v>9.5174133101900225</c:v>
                </c:pt>
                <c:pt idx="803">
                  <c:v>9.5590799768542638</c:v>
                </c:pt>
                <c:pt idx="804">
                  <c:v>9.6007466435185052</c:v>
                </c:pt>
                <c:pt idx="805">
                  <c:v>9.6424133101900225</c:v>
                </c:pt>
                <c:pt idx="806">
                  <c:v>9.6840799768542638</c:v>
                </c:pt>
                <c:pt idx="807">
                  <c:v>9.7257466435185052</c:v>
                </c:pt>
                <c:pt idx="808">
                  <c:v>9.7674133101900225</c:v>
                </c:pt>
                <c:pt idx="809">
                  <c:v>9.8090799768542638</c:v>
                </c:pt>
                <c:pt idx="810">
                  <c:v>9.8507466435185052</c:v>
                </c:pt>
                <c:pt idx="811">
                  <c:v>9.8924133101900225</c:v>
                </c:pt>
                <c:pt idx="812">
                  <c:v>9.9340799768542638</c:v>
                </c:pt>
                <c:pt idx="813">
                  <c:v>9.9757466435185052</c:v>
                </c:pt>
                <c:pt idx="814">
                  <c:v>10.017413310190022</c:v>
                </c:pt>
                <c:pt idx="815">
                  <c:v>10.059079976854264</c:v>
                </c:pt>
                <c:pt idx="816">
                  <c:v>10.100746643518505</c:v>
                </c:pt>
                <c:pt idx="817">
                  <c:v>10.142413310190022</c:v>
                </c:pt>
                <c:pt idx="818">
                  <c:v>10.184079976854264</c:v>
                </c:pt>
                <c:pt idx="819">
                  <c:v>10.225746643518505</c:v>
                </c:pt>
                <c:pt idx="820">
                  <c:v>10.267413310190022</c:v>
                </c:pt>
                <c:pt idx="821">
                  <c:v>10.350746643518505</c:v>
                </c:pt>
                <c:pt idx="822">
                  <c:v>10.392413310190022</c:v>
                </c:pt>
                <c:pt idx="823">
                  <c:v>10.434079976854264</c:v>
                </c:pt>
                <c:pt idx="824">
                  <c:v>10.475746643518505</c:v>
                </c:pt>
                <c:pt idx="825">
                  <c:v>10.517413310190022</c:v>
                </c:pt>
                <c:pt idx="826">
                  <c:v>10.642413310190022</c:v>
                </c:pt>
                <c:pt idx="827">
                  <c:v>10.684079976854264</c:v>
                </c:pt>
                <c:pt idx="828">
                  <c:v>10.725746643518505</c:v>
                </c:pt>
                <c:pt idx="829">
                  <c:v>10.767413310190022</c:v>
                </c:pt>
                <c:pt idx="830">
                  <c:v>10.850746643518505</c:v>
                </c:pt>
                <c:pt idx="831">
                  <c:v>10.892413310190022</c:v>
                </c:pt>
                <c:pt idx="832">
                  <c:v>10.934079976854264</c:v>
                </c:pt>
                <c:pt idx="833">
                  <c:v>10.975746643518505</c:v>
                </c:pt>
                <c:pt idx="834">
                  <c:v>11.059079976854264</c:v>
                </c:pt>
                <c:pt idx="835">
                  <c:v>12.059079976854264</c:v>
                </c:pt>
                <c:pt idx="836">
                  <c:v>13.059079976854264</c:v>
                </c:pt>
                <c:pt idx="837">
                  <c:v>14.06246307870606</c:v>
                </c:pt>
                <c:pt idx="838">
                  <c:v>15.069421412037627</c:v>
                </c:pt>
                <c:pt idx="839">
                  <c:v>16.072911053241114</c:v>
                </c:pt>
                <c:pt idx="840">
                  <c:v>17.076388368055632</c:v>
                </c:pt>
                <c:pt idx="841">
                  <c:v>18.076405034727941</c:v>
                </c:pt>
                <c:pt idx="842">
                  <c:v>19.076421701392974</c:v>
                </c:pt>
                <c:pt idx="843">
                  <c:v>20.079907523147995</c:v>
                </c:pt>
                <c:pt idx="844">
                  <c:v>21.079924131947337</c:v>
                </c:pt>
                <c:pt idx="845">
                  <c:v>23.079957465277403</c:v>
                </c:pt>
                <c:pt idx="846">
                  <c:v>24.079974131949712</c:v>
                </c:pt>
                <c:pt idx="847">
                  <c:v>25.031378877320094</c:v>
                </c:pt>
                <c:pt idx="848">
                  <c:v>26.080007465279778</c:v>
                </c:pt>
                <c:pt idx="849">
                  <c:v>27.132097743058694</c:v>
                </c:pt>
                <c:pt idx="850">
                  <c:v>28.152915972226765</c:v>
                </c:pt>
                <c:pt idx="851">
                  <c:v>29.163311458338285</c:v>
                </c:pt>
                <c:pt idx="852">
                  <c:v>30.166771354168304</c:v>
                </c:pt>
                <c:pt idx="853">
                  <c:v>31.166754687503271</c:v>
                </c:pt>
                <c:pt idx="854">
                  <c:v>32.166738020838238</c:v>
                </c:pt>
                <c:pt idx="855">
                  <c:v>33.166721354165929</c:v>
                </c:pt>
                <c:pt idx="856">
                  <c:v>35.166688020835863</c:v>
                </c:pt>
                <c:pt idx="857">
                  <c:v>36.173622280097334</c:v>
                </c:pt>
                <c:pt idx="858">
                  <c:v>37.173638946762367</c:v>
                </c:pt>
                <c:pt idx="859">
                  <c:v>38.1736556134274</c:v>
                </c:pt>
                <c:pt idx="860">
                  <c:v>39.173672280092433</c:v>
                </c:pt>
                <c:pt idx="861">
                  <c:v>40.173688946764742</c:v>
                </c:pt>
                <c:pt idx="862">
                  <c:v>41.173705613429775</c:v>
                </c:pt>
                <c:pt idx="863">
                  <c:v>42.173722222221841</c:v>
                </c:pt>
                <c:pt idx="864">
                  <c:v>48.187619849537441</c:v>
                </c:pt>
                <c:pt idx="865">
                  <c:v>49.187603182872408</c:v>
                </c:pt>
                <c:pt idx="866">
                  <c:v>50.187586516207375</c:v>
                </c:pt>
                <c:pt idx="867">
                  <c:v>51.191054571761924</c:v>
                </c:pt>
                <c:pt idx="868">
                  <c:v>52.191071238426957</c:v>
                </c:pt>
                <c:pt idx="869">
                  <c:v>53.19108790509199</c:v>
                </c:pt>
                <c:pt idx="870">
                  <c:v>54.191104571764299</c:v>
                </c:pt>
                <c:pt idx="871">
                  <c:v>55.191121238429332</c:v>
                </c:pt>
                <c:pt idx="872">
                  <c:v>56.191137905094365</c:v>
                </c:pt>
                <c:pt idx="873">
                  <c:v>57.208509780095483</c:v>
                </c:pt>
                <c:pt idx="874">
                  <c:v>58.20849311343045</c:v>
                </c:pt>
                <c:pt idx="875">
                  <c:v>59.22931550926296</c:v>
                </c:pt>
                <c:pt idx="876">
                  <c:v>60.229298842597927</c:v>
                </c:pt>
                <c:pt idx="877">
                  <c:v>61.229282175925619</c:v>
                </c:pt>
                <c:pt idx="878">
                  <c:v>62.229265509260586</c:v>
                </c:pt>
                <c:pt idx="879">
                  <c:v>63.229248842595553</c:v>
                </c:pt>
                <c:pt idx="880">
                  <c:v>64.22923217593052</c:v>
                </c:pt>
                <c:pt idx="881">
                  <c:v>65.232697685190942</c:v>
                </c:pt>
                <c:pt idx="882">
                  <c:v>66.232714351855975</c:v>
                </c:pt>
                <c:pt idx="883">
                  <c:v>67.232731018521008</c:v>
                </c:pt>
                <c:pt idx="884">
                  <c:v>68.232747685186041</c:v>
                </c:pt>
                <c:pt idx="885">
                  <c:v>69.232764351851074</c:v>
                </c:pt>
                <c:pt idx="886">
                  <c:v>70.232781018523383</c:v>
                </c:pt>
                <c:pt idx="887">
                  <c:v>71.232797685188416</c:v>
                </c:pt>
                <c:pt idx="888">
                  <c:v>71.843918981481693</c:v>
                </c:pt>
                <c:pt idx="889">
                  <c:v>73.232831018518482</c:v>
                </c:pt>
                <c:pt idx="890">
                  <c:v>74.232847685190791</c:v>
                </c:pt>
                <c:pt idx="891">
                  <c:v>75.232864351855824</c:v>
                </c:pt>
                <c:pt idx="892">
                  <c:v>77.23289768518589</c:v>
                </c:pt>
                <c:pt idx="893">
                  <c:v>78.232914351858199</c:v>
                </c:pt>
                <c:pt idx="894">
                  <c:v>83.239540682872757</c:v>
                </c:pt>
                <c:pt idx="895">
                  <c:v>83.281206655097776</c:v>
                </c:pt>
                <c:pt idx="896">
                  <c:v>83.322872627315519</c:v>
                </c:pt>
                <c:pt idx="897">
                  <c:v>83.364538599540538</c:v>
                </c:pt>
                <c:pt idx="898">
                  <c:v>83.447876331018051</c:v>
                </c:pt>
                <c:pt idx="899">
                  <c:v>83.489542245370103</c:v>
                </c:pt>
                <c:pt idx="900">
                  <c:v>83.531208217595122</c:v>
                </c:pt>
                <c:pt idx="901">
                  <c:v>83.572874189820141</c:v>
                </c:pt>
                <c:pt idx="902">
                  <c:v>83.614540162037883</c:v>
                </c:pt>
                <c:pt idx="903">
                  <c:v>83.697872106480645</c:v>
                </c:pt>
                <c:pt idx="904">
                  <c:v>83.746487442134821</c:v>
                </c:pt>
                <c:pt idx="905">
                  <c:v>83.788153414352564</c:v>
                </c:pt>
                <c:pt idx="906">
                  <c:v>90.81245966435381</c:v>
                </c:pt>
                <c:pt idx="907">
                  <c:v>90.854126967598859</c:v>
                </c:pt>
                <c:pt idx="908">
                  <c:v>90.840237847223761</c:v>
                </c:pt>
                <c:pt idx="909">
                  <c:v>96.881904108799063</c:v>
                </c:pt>
              </c:numCache>
            </c:numRef>
          </c:xVal>
          <c:yVal>
            <c:numRef>
              <c:f>Sheet1!$E$4:$E$988</c:f>
              <c:numCache>
                <c:formatCode>General</c:formatCode>
                <c:ptCount val="985"/>
                <c:pt idx="0">
                  <c:v>1.6493000000000002</c:v>
                </c:pt>
                <c:pt idx="1">
                  <c:v>3.3428999999999998</c:v>
                </c:pt>
                <c:pt idx="2">
                  <c:v>2.2159499999999999</c:v>
                </c:pt>
                <c:pt idx="3">
                  <c:v>-10.0459</c:v>
                </c:pt>
                <c:pt idx="4">
                  <c:v>-14.319000000000001</c:v>
                </c:pt>
                <c:pt idx="5">
                  <c:v>-7.46</c:v>
                </c:pt>
                <c:pt idx="6">
                  <c:v>-3.8661999999999996</c:v>
                </c:pt>
                <c:pt idx="7">
                  <c:v>-5.2095000000000002</c:v>
                </c:pt>
                <c:pt idx="8">
                  <c:v>-8.3505000000000003</c:v>
                </c:pt>
                <c:pt idx="9">
                  <c:v>-4.609</c:v>
                </c:pt>
                <c:pt idx="10">
                  <c:v>-3.1151</c:v>
                </c:pt>
                <c:pt idx="11">
                  <c:v>-3.1947000000000001</c:v>
                </c:pt>
                <c:pt idx="12">
                  <c:v>-6.8695000000000004</c:v>
                </c:pt>
                <c:pt idx="13">
                  <c:v>-9.1376999999999988</c:v>
                </c:pt>
                <c:pt idx="14">
                  <c:v>-9.63035</c:v>
                </c:pt>
                <c:pt idx="15">
                  <c:v>2.5782999999999996</c:v>
                </c:pt>
                <c:pt idx="16">
                  <c:v>4.9878999999999998</c:v>
                </c:pt>
                <c:pt idx="17">
                  <c:v>5.0097500000000004</c:v>
                </c:pt>
                <c:pt idx="18">
                  <c:v>6.3947500000000002</c:v>
                </c:pt>
                <c:pt idx="19">
                  <c:v>8.8264700000000005</c:v>
                </c:pt>
                <c:pt idx="20">
                  <c:v>7.8009024999999994</c:v>
                </c:pt>
                <c:pt idx="21">
                  <c:v>8.9509499999999989</c:v>
                </c:pt>
                <c:pt idx="22">
                  <c:v>7.976623</c:v>
                </c:pt>
                <c:pt idx="23">
                  <c:v>10.018549999999999</c:v>
                </c:pt>
                <c:pt idx="24">
                  <c:v>10.518800000000001</c:v>
                </c:pt>
                <c:pt idx="25">
                  <c:v>9.040915</c:v>
                </c:pt>
                <c:pt idx="26">
                  <c:v>9.9097500000000007</c:v>
                </c:pt>
                <c:pt idx="27">
                  <c:v>10.188749999999999</c:v>
                </c:pt>
                <c:pt idx="28">
                  <c:v>9.7264999999999997</c:v>
                </c:pt>
                <c:pt idx="29">
                  <c:v>10.263815000000001</c:v>
                </c:pt>
                <c:pt idx="30">
                  <c:v>11.443250000000001</c:v>
                </c:pt>
                <c:pt idx="31">
                  <c:v>9.9677750000000014</c:v>
                </c:pt>
                <c:pt idx="32">
                  <c:v>12.48316</c:v>
                </c:pt>
                <c:pt idx="33">
                  <c:v>11.600250000000001</c:v>
                </c:pt>
                <c:pt idx="34">
                  <c:v>12.077</c:v>
                </c:pt>
                <c:pt idx="35">
                  <c:v>11.562449999999998</c:v>
                </c:pt>
                <c:pt idx="36">
                  <c:v>12.146050000000001</c:v>
                </c:pt>
                <c:pt idx="37">
                  <c:v>12.094050000000001</c:v>
                </c:pt>
                <c:pt idx="38">
                  <c:v>13.98075</c:v>
                </c:pt>
                <c:pt idx="39">
                  <c:v>14.93065</c:v>
                </c:pt>
                <c:pt idx="40">
                  <c:v>14.63335</c:v>
                </c:pt>
                <c:pt idx="41">
                  <c:v>15.817549999999999</c:v>
                </c:pt>
                <c:pt idx="42">
                  <c:v>18.369399999999999</c:v>
                </c:pt>
                <c:pt idx="43">
                  <c:v>21.0715</c:v>
                </c:pt>
                <c:pt idx="44">
                  <c:v>29.192999999999998</c:v>
                </c:pt>
                <c:pt idx="45">
                  <c:v>31.717500000000001</c:v>
                </c:pt>
                <c:pt idx="46">
                  <c:v>34.6965</c:v>
                </c:pt>
                <c:pt idx="47">
                  <c:v>28.058500000000002</c:v>
                </c:pt>
                <c:pt idx="48">
                  <c:v>26.622999999999998</c:v>
                </c:pt>
                <c:pt idx="49">
                  <c:v>42.497500000000002</c:v>
                </c:pt>
                <c:pt idx="50">
                  <c:v>49.518499999999996</c:v>
                </c:pt>
                <c:pt idx="51">
                  <c:v>53.143999999999998</c:v>
                </c:pt>
                <c:pt idx="52">
                  <c:v>55.3215</c:v>
                </c:pt>
                <c:pt idx="53">
                  <c:v>57.201999999999998</c:v>
                </c:pt>
                <c:pt idx="54">
                  <c:v>59.456000000000003</c:v>
                </c:pt>
                <c:pt idx="55">
                  <c:v>61.450999999999993</c:v>
                </c:pt>
                <c:pt idx="56">
                  <c:v>62.903500000000008</c:v>
                </c:pt>
                <c:pt idx="57">
                  <c:v>64.261499999999998</c:v>
                </c:pt>
                <c:pt idx="58">
                  <c:v>47.969000000000001</c:v>
                </c:pt>
                <c:pt idx="59">
                  <c:v>68.922499999999999</c:v>
                </c:pt>
                <c:pt idx="60">
                  <c:v>70.659499999999994</c:v>
                </c:pt>
                <c:pt idx="61">
                  <c:v>71.171500000000009</c:v>
                </c:pt>
                <c:pt idx="62">
                  <c:v>73.292500000000004</c:v>
                </c:pt>
                <c:pt idx="63">
                  <c:v>73.046999999999997</c:v>
                </c:pt>
                <c:pt idx="64">
                  <c:v>76.438500000000005</c:v>
                </c:pt>
                <c:pt idx="65">
                  <c:v>74.1845</c:v>
                </c:pt>
                <c:pt idx="66">
                  <c:v>76.257000000000005</c:v>
                </c:pt>
                <c:pt idx="67">
                  <c:v>77.372</c:v>
                </c:pt>
                <c:pt idx="68">
                  <c:v>73.542500000000004</c:v>
                </c:pt>
                <c:pt idx="69">
                  <c:v>78.186499999999995</c:v>
                </c:pt>
                <c:pt idx="70">
                  <c:v>78.1755</c:v>
                </c:pt>
                <c:pt idx="71">
                  <c:v>78.24199999999999</c:v>
                </c:pt>
                <c:pt idx="72">
                  <c:v>78.475999999999999</c:v>
                </c:pt>
                <c:pt idx="73">
                  <c:v>77.597999999999999</c:v>
                </c:pt>
                <c:pt idx="74">
                  <c:v>77.612499999999997</c:v>
                </c:pt>
                <c:pt idx="75">
                  <c:v>73.960499999999996</c:v>
                </c:pt>
                <c:pt idx="76">
                  <c:v>74.510999999999996</c:v>
                </c:pt>
                <c:pt idx="77">
                  <c:v>73.0505</c:v>
                </c:pt>
                <c:pt idx="78">
                  <c:v>71.471000000000004</c:v>
                </c:pt>
                <c:pt idx="79">
                  <c:v>54.888500000000001</c:v>
                </c:pt>
                <c:pt idx="80">
                  <c:v>67.485500000000002</c:v>
                </c:pt>
                <c:pt idx="81">
                  <c:v>64.580500000000001</c:v>
                </c:pt>
                <c:pt idx="82">
                  <c:v>62.484000000000002</c:v>
                </c:pt>
                <c:pt idx="83">
                  <c:v>60.182500000000005</c:v>
                </c:pt>
                <c:pt idx="84">
                  <c:v>46.951000000000001</c:v>
                </c:pt>
                <c:pt idx="85">
                  <c:v>54.454999999999998</c:v>
                </c:pt>
                <c:pt idx="86">
                  <c:v>53.992500000000007</c:v>
                </c:pt>
                <c:pt idx="87">
                  <c:v>51.799500000000002</c:v>
                </c:pt>
                <c:pt idx="88">
                  <c:v>49.995500000000007</c:v>
                </c:pt>
                <c:pt idx="89">
                  <c:v>48.098500000000001</c:v>
                </c:pt>
                <c:pt idx="90">
                  <c:v>43.900500000000001</c:v>
                </c:pt>
                <c:pt idx="91">
                  <c:v>44.566000000000003</c:v>
                </c:pt>
                <c:pt idx="92">
                  <c:v>41.527000000000001</c:v>
                </c:pt>
                <c:pt idx="93">
                  <c:v>39.721000000000004</c:v>
                </c:pt>
                <c:pt idx="94">
                  <c:v>38.150500000000001</c:v>
                </c:pt>
                <c:pt idx="95">
                  <c:v>36.143999999999998</c:v>
                </c:pt>
                <c:pt idx="96">
                  <c:v>32.992000000000004</c:v>
                </c:pt>
                <c:pt idx="97">
                  <c:v>33.314999999999998</c:v>
                </c:pt>
                <c:pt idx="98">
                  <c:v>30.893000000000001</c:v>
                </c:pt>
                <c:pt idx="99">
                  <c:v>28.149000000000001</c:v>
                </c:pt>
                <c:pt idx="100">
                  <c:v>15.3428</c:v>
                </c:pt>
                <c:pt idx="101">
                  <c:v>25.523050000000001</c:v>
                </c:pt>
                <c:pt idx="102">
                  <c:v>24.6615</c:v>
                </c:pt>
                <c:pt idx="103">
                  <c:v>24.795999999999999</c:v>
                </c:pt>
                <c:pt idx="104">
                  <c:v>24.165800000000001</c:v>
                </c:pt>
                <c:pt idx="105">
                  <c:v>22.4236</c:v>
                </c:pt>
                <c:pt idx="106">
                  <c:v>20.813012500000003</c:v>
                </c:pt>
                <c:pt idx="107">
                  <c:v>19.940885000000002</c:v>
                </c:pt>
                <c:pt idx="108">
                  <c:v>19.438359999999999</c:v>
                </c:pt>
                <c:pt idx="109">
                  <c:v>18.626949999999997</c:v>
                </c:pt>
                <c:pt idx="110">
                  <c:v>18.304199999999998</c:v>
                </c:pt>
                <c:pt idx="111">
                  <c:v>16.295249999999999</c:v>
                </c:pt>
                <c:pt idx="112">
                  <c:v>13.520700000000001</c:v>
                </c:pt>
                <c:pt idx="113">
                  <c:v>12.782099999999998</c:v>
                </c:pt>
                <c:pt idx="114">
                  <c:v>12.8246</c:v>
                </c:pt>
                <c:pt idx="115">
                  <c:v>9.8485000000000014</c:v>
                </c:pt>
                <c:pt idx="116">
                  <c:v>10.26545</c:v>
                </c:pt>
                <c:pt idx="117">
                  <c:v>9.6690000000000005</c:v>
                </c:pt>
                <c:pt idx="118">
                  <c:v>10.504799999999999</c:v>
                </c:pt>
                <c:pt idx="119">
                  <c:v>8.8904999999999994</c:v>
                </c:pt>
                <c:pt idx="120">
                  <c:v>8.5309999999999988</c:v>
                </c:pt>
                <c:pt idx="121">
                  <c:v>7.9819999999999993</c:v>
                </c:pt>
                <c:pt idx="122">
                  <c:v>6.6554999999999991</c:v>
                </c:pt>
                <c:pt idx="123">
                  <c:v>4.5049999999999999</c:v>
                </c:pt>
                <c:pt idx="124">
                  <c:v>5.1190000000000007</c:v>
                </c:pt>
                <c:pt idx="125">
                  <c:v>3.51</c:v>
                </c:pt>
                <c:pt idx="126">
                  <c:v>3.1755000000000013</c:v>
                </c:pt>
                <c:pt idx="127">
                  <c:v>2.9719999999999995</c:v>
                </c:pt>
                <c:pt idx="128">
                  <c:v>4.3659999999999988</c:v>
                </c:pt>
                <c:pt idx="129">
                  <c:v>3.6470000000000002</c:v>
                </c:pt>
                <c:pt idx="130">
                  <c:v>3.442499999999999</c:v>
                </c:pt>
                <c:pt idx="131">
                  <c:v>3.3574999999999999</c:v>
                </c:pt>
                <c:pt idx="132">
                  <c:v>1.9154999999999998</c:v>
                </c:pt>
                <c:pt idx="133">
                  <c:v>2.0165000000000006</c:v>
                </c:pt>
                <c:pt idx="134">
                  <c:v>3.3529999999999998</c:v>
                </c:pt>
                <c:pt idx="135">
                  <c:v>3.6660000000000004</c:v>
                </c:pt>
                <c:pt idx="136">
                  <c:v>1.4509999999999987</c:v>
                </c:pt>
                <c:pt idx="137">
                  <c:v>3.4565000000000001</c:v>
                </c:pt>
                <c:pt idx="138">
                  <c:v>3.3180000000000005</c:v>
                </c:pt>
                <c:pt idx="139">
                  <c:v>1.918000000000001</c:v>
                </c:pt>
                <c:pt idx="140">
                  <c:v>2.9174999999999986</c:v>
                </c:pt>
                <c:pt idx="141">
                  <c:v>4.117</c:v>
                </c:pt>
                <c:pt idx="142">
                  <c:v>3.6670000000000007</c:v>
                </c:pt>
                <c:pt idx="143">
                  <c:v>3.4740000000000002</c:v>
                </c:pt>
                <c:pt idx="144">
                  <c:v>4.7349999999999994</c:v>
                </c:pt>
                <c:pt idx="145">
                  <c:v>4.5759999999999996</c:v>
                </c:pt>
                <c:pt idx="146">
                  <c:v>4.644499999999999</c:v>
                </c:pt>
                <c:pt idx="147">
                  <c:v>3.8185000000000002</c:v>
                </c:pt>
                <c:pt idx="148">
                  <c:v>4.2504999999999997</c:v>
                </c:pt>
                <c:pt idx="149">
                  <c:v>6.2089999999999996</c:v>
                </c:pt>
                <c:pt idx="150">
                  <c:v>3.762999999999999</c:v>
                </c:pt>
                <c:pt idx="151">
                  <c:v>5.2175000000000002</c:v>
                </c:pt>
                <c:pt idx="152">
                  <c:v>6.262999999999999</c:v>
                </c:pt>
                <c:pt idx="153">
                  <c:v>7.198999999999999</c:v>
                </c:pt>
                <c:pt idx="154">
                  <c:v>7.3289999999999997</c:v>
                </c:pt>
                <c:pt idx="155">
                  <c:v>6.5545</c:v>
                </c:pt>
                <c:pt idx="156">
                  <c:v>7.32</c:v>
                </c:pt>
                <c:pt idx="157">
                  <c:v>9.0015000000000001</c:v>
                </c:pt>
                <c:pt idx="158">
                  <c:v>7.1929999999999996</c:v>
                </c:pt>
                <c:pt idx="159">
                  <c:v>7.6914999999999996</c:v>
                </c:pt>
                <c:pt idx="160">
                  <c:v>8.6234999999999999</c:v>
                </c:pt>
                <c:pt idx="161">
                  <c:v>8.5604999999999993</c:v>
                </c:pt>
                <c:pt idx="162">
                  <c:v>9.1148500000000006</c:v>
                </c:pt>
                <c:pt idx="163">
                  <c:v>10.035</c:v>
                </c:pt>
                <c:pt idx="164">
                  <c:v>10.884799999999998</c:v>
                </c:pt>
                <c:pt idx="165">
                  <c:v>11.104950000000001</c:v>
                </c:pt>
                <c:pt idx="166">
                  <c:v>11.30875</c:v>
                </c:pt>
                <c:pt idx="167">
                  <c:v>10.427</c:v>
                </c:pt>
                <c:pt idx="168">
                  <c:v>-4.4653499999999999</c:v>
                </c:pt>
                <c:pt idx="169">
                  <c:v>11.231499999999999</c:v>
                </c:pt>
                <c:pt idx="170">
                  <c:v>11.354200000000001</c:v>
                </c:pt>
                <c:pt idx="171">
                  <c:v>11.08295</c:v>
                </c:pt>
                <c:pt idx="172">
                  <c:v>13.1356</c:v>
                </c:pt>
                <c:pt idx="173">
                  <c:v>13.794500000000001</c:v>
                </c:pt>
                <c:pt idx="174">
                  <c:v>13.424049999999999</c:v>
                </c:pt>
                <c:pt idx="175">
                  <c:v>13.870249999999999</c:v>
                </c:pt>
                <c:pt idx="176">
                  <c:v>0.58325000000000005</c:v>
                </c:pt>
                <c:pt idx="177">
                  <c:v>13.922800000000002</c:v>
                </c:pt>
                <c:pt idx="178">
                  <c:v>2.6833500000000003</c:v>
                </c:pt>
                <c:pt idx="179">
                  <c:v>2.6442500000000004</c:v>
                </c:pt>
                <c:pt idx="180">
                  <c:v>14.572050000000001</c:v>
                </c:pt>
                <c:pt idx="181">
                  <c:v>16.484199999999998</c:v>
                </c:pt>
                <c:pt idx="182">
                  <c:v>16.334</c:v>
                </c:pt>
                <c:pt idx="183">
                  <c:v>15.3653</c:v>
                </c:pt>
                <c:pt idx="184">
                  <c:v>17.782799999999998</c:v>
                </c:pt>
                <c:pt idx="185">
                  <c:v>17.2239</c:v>
                </c:pt>
                <c:pt idx="186">
                  <c:v>17.94295</c:v>
                </c:pt>
                <c:pt idx="187">
                  <c:v>17.904949999999999</c:v>
                </c:pt>
                <c:pt idx="188">
                  <c:v>16.8017</c:v>
                </c:pt>
                <c:pt idx="189">
                  <c:v>18.796899999999997</c:v>
                </c:pt>
                <c:pt idx="190">
                  <c:v>16.244</c:v>
                </c:pt>
                <c:pt idx="191">
                  <c:v>16.6479</c:v>
                </c:pt>
                <c:pt idx="192">
                  <c:v>18.652100000000001</c:v>
                </c:pt>
                <c:pt idx="193">
                  <c:v>17.130500000000001</c:v>
                </c:pt>
                <c:pt idx="194">
                  <c:v>19.105954999999998</c:v>
                </c:pt>
                <c:pt idx="195">
                  <c:v>18.4938</c:v>
                </c:pt>
                <c:pt idx="196">
                  <c:v>18.483349999999998</c:v>
                </c:pt>
                <c:pt idx="197">
                  <c:v>18.217799999999997</c:v>
                </c:pt>
                <c:pt idx="198">
                  <c:v>20.695650000000001</c:v>
                </c:pt>
                <c:pt idx="199">
                  <c:v>20.602795</c:v>
                </c:pt>
                <c:pt idx="200">
                  <c:v>20.996100000000002</c:v>
                </c:pt>
                <c:pt idx="201">
                  <c:v>20.085795000000001</c:v>
                </c:pt>
                <c:pt idx="202">
                  <c:v>19.207900000000002</c:v>
                </c:pt>
                <c:pt idx="203">
                  <c:v>0.99280000000000002</c:v>
                </c:pt>
                <c:pt idx="204">
                  <c:v>24.8933</c:v>
                </c:pt>
                <c:pt idx="205">
                  <c:v>26.9999</c:v>
                </c:pt>
                <c:pt idx="206">
                  <c:v>21.29025</c:v>
                </c:pt>
                <c:pt idx="207">
                  <c:v>28.744250000000001</c:v>
                </c:pt>
                <c:pt idx="208">
                  <c:v>3.89805</c:v>
                </c:pt>
                <c:pt idx="209">
                  <c:v>32.14405</c:v>
                </c:pt>
                <c:pt idx="210">
                  <c:v>33.192999999999998</c:v>
                </c:pt>
                <c:pt idx="211">
                  <c:v>23.003</c:v>
                </c:pt>
                <c:pt idx="212">
                  <c:v>35.405499999999996</c:v>
                </c:pt>
                <c:pt idx="213">
                  <c:v>37.173999999999999</c:v>
                </c:pt>
                <c:pt idx="214">
                  <c:v>39.095500000000001</c:v>
                </c:pt>
                <c:pt idx="215">
                  <c:v>39.917000000000002</c:v>
                </c:pt>
                <c:pt idx="216">
                  <c:v>40.125</c:v>
                </c:pt>
                <c:pt idx="217">
                  <c:v>41.606000000000002</c:v>
                </c:pt>
                <c:pt idx="218">
                  <c:v>41.911000000000001</c:v>
                </c:pt>
                <c:pt idx="219">
                  <c:v>42.011499999999998</c:v>
                </c:pt>
                <c:pt idx="220">
                  <c:v>45.541499999999999</c:v>
                </c:pt>
                <c:pt idx="221">
                  <c:v>47.008499999999998</c:v>
                </c:pt>
                <c:pt idx="222">
                  <c:v>47.896000000000001</c:v>
                </c:pt>
                <c:pt idx="223">
                  <c:v>51.450500000000005</c:v>
                </c:pt>
                <c:pt idx="224">
                  <c:v>50.372500000000002</c:v>
                </c:pt>
                <c:pt idx="225">
                  <c:v>52.822999999999993</c:v>
                </c:pt>
                <c:pt idx="226">
                  <c:v>54.588000000000001</c:v>
                </c:pt>
                <c:pt idx="227">
                  <c:v>56.133499999999998</c:v>
                </c:pt>
                <c:pt idx="228">
                  <c:v>57.215000000000003</c:v>
                </c:pt>
                <c:pt idx="229">
                  <c:v>58.130499999999998</c:v>
                </c:pt>
                <c:pt idx="230">
                  <c:v>59.381</c:v>
                </c:pt>
                <c:pt idx="231">
                  <c:v>60.912500000000001</c:v>
                </c:pt>
                <c:pt idx="232">
                  <c:v>62.647500000000008</c:v>
                </c:pt>
                <c:pt idx="233">
                  <c:v>61.8185</c:v>
                </c:pt>
                <c:pt idx="234">
                  <c:v>63.789999999999992</c:v>
                </c:pt>
                <c:pt idx="235">
                  <c:v>63.098999999999997</c:v>
                </c:pt>
                <c:pt idx="236">
                  <c:v>62.551000000000002</c:v>
                </c:pt>
                <c:pt idx="237">
                  <c:v>64.948499999999996</c:v>
                </c:pt>
                <c:pt idx="238">
                  <c:v>67.83</c:v>
                </c:pt>
                <c:pt idx="239">
                  <c:v>70.11699999999999</c:v>
                </c:pt>
                <c:pt idx="240">
                  <c:v>67.763000000000005</c:v>
                </c:pt>
                <c:pt idx="241">
                  <c:v>68.820499999999996</c:v>
                </c:pt>
                <c:pt idx="242">
                  <c:v>75.6905</c:v>
                </c:pt>
                <c:pt idx="243">
                  <c:v>71.343999999999994</c:v>
                </c:pt>
                <c:pt idx="244">
                  <c:v>74.421999999999997</c:v>
                </c:pt>
                <c:pt idx="245">
                  <c:v>77.275999999999996</c:v>
                </c:pt>
                <c:pt idx="246">
                  <c:v>74.621000000000009</c:v>
                </c:pt>
                <c:pt idx="247">
                  <c:v>76.8125</c:v>
                </c:pt>
                <c:pt idx="248">
                  <c:v>76.517499999999998</c:v>
                </c:pt>
                <c:pt idx="249">
                  <c:v>78.87</c:v>
                </c:pt>
                <c:pt idx="250">
                  <c:v>77.082499999999996</c:v>
                </c:pt>
                <c:pt idx="251">
                  <c:v>81.113</c:v>
                </c:pt>
                <c:pt idx="252">
                  <c:v>83.376000000000005</c:v>
                </c:pt>
                <c:pt idx="253">
                  <c:v>53.021500000000003</c:v>
                </c:pt>
                <c:pt idx="254">
                  <c:v>83.861999999999995</c:v>
                </c:pt>
                <c:pt idx="255">
                  <c:v>87.360500000000002</c:v>
                </c:pt>
                <c:pt idx="256">
                  <c:v>88.997</c:v>
                </c:pt>
                <c:pt idx="257">
                  <c:v>89.086000000000013</c:v>
                </c:pt>
                <c:pt idx="258">
                  <c:v>91.084499999999991</c:v>
                </c:pt>
                <c:pt idx="259">
                  <c:v>94.044999999999987</c:v>
                </c:pt>
                <c:pt idx="260">
                  <c:v>96.299000000000007</c:v>
                </c:pt>
                <c:pt idx="261">
                  <c:v>95.43</c:v>
                </c:pt>
                <c:pt idx="262">
                  <c:v>81.846499999999992</c:v>
                </c:pt>
                <c:pt idx="263">
                  <c:v>96.034999999999997</c:v>
                </c:pt>
                <c:pt idx="264">
                  <c:v>96.573499999999996</c:v>
                </c:pt>
                <c:pt idx="265">
                  <c:v>98.06</c:v>
                </c:pt>
                <c:pt idx="266">
                  <c:v>97.918499999999995</c:v>
                </c:pt>
                <c:pt idx="267">
                  <c:v>101.42</c:v>
                </c:pt>
                <c:pt idx="268">
                  <c:v>101.08949999999999</c:v>
                </c:pt>
                <c:pt idx="269">
                  <c:v>103.387</c:v>
                </c:pt>
                <c:pt idx="270">
                  <c:v>104.46899999999999</c:v>
                </c:pt>
                <c:pt idx="271">
                  <c:v>105.3135</c:v>
                </c:pt>
                <c:pt idx="272">
                  <c:v>110.036</c:v>
                </c:pt>
                <c:pt idx="273">
                  <c:v>108.045</c:v>
                </c:pt>
                <c:pt idx="274">
                  <c:v>109.52800000000001</c:v>
                </c:pt>
                <c:pt idx="275">
                  <c:v>109.6555</c:v>
                </c:pt>
                <c:pt idx="276">
                  <c:v>112.61799999999999</c:v>
                </c:pt>
                <c:pt idx="277">
                  <c:v>114.31299999999999</c:v>
                </c:pt>
                <c:pt idx="278">
                  <c:v>113.1895</c:v>
                </c:pt>
                <c:pt idx="279">
                  <c:v>112.83749999999999</c:v>
                </c:pt>
                <c:pt idx="280">
                  <c:v>113.592</c:v>
                </c:pt>
                <c:pt idx="281">
                  <c:v>116.32850000000001</c:v>
                </c:pt>
                <c:pt idx="282">
                  <c:v>116.34049999999999</c:v>
                </c:pt>
                <c:pt idx="283">
                  <c:v>118.51650000000001</c:v>
                </c:pt>
                <c:pt idx="284">
                  <c:v>118.96799999999999</c:v>
                </c:pt>
                <c:pt idx="285">
                  <c:v>121.65600000000001</c:v>
                </c:pt>
                <c:pt idx="286">
                  <c:v>121.18600000000001</c:v>
                </c:pt>
                <c:pt idx="287">
                  <c:v>121.187</c:v>
                </c:pt>
                <c:pt idx="288">
                  <c:v>120.3805</c:v>
                </c:pt>
                <c:pt idx="289">
                  <c:v>122.4485</c:v>
                </c:pt>
                <c:pt idx="290">
                  <c:v>125.97</c:v>
                </c:pt>
                <c:pt idx="291">
                  <c:v>126.39</c:v>
                </c:pt>
                <c:pt idx="292">
                  <c:v>126.325</c:v>
                </c:pt>
                <c:pt idx="293">
                  <c:v>126.185</c:v>
                </c:pt>
                <c:pt idx="294">
                  <c:v>126.23499999999999</c:v>
                </c:pt>
                <c:pt idx="295">
                  <c:v>128.35</c:v>
                </c:pt>
                <c:pt idx="296">
                  <c:v>128.05500000000001</c:v>
                </c:pt>
                <c:pt idx="297">
                  <c:v>131.07999999999998</c:v>
                </c:pt>
                <c:pt idx="298">
                  <c:v>132.48500000000001</c:v>
                </c:pt>
                <c:pt idx="299">
                  <c:v>134.62</c:v>
                </c:pt>
                <c:pt idx="300">
                  <c:v>135.5</c:v>
                </c:pt>
                <c:pt idx="301">
                  <c:v>137.595</c:v>
                </c:pt>
                <c:pt idx="302">
                  <c:v>138.38499999999999</c:v>
                </c:pt>
                <c:pt idx="303">
                  <c:v>137.625</c:v>
                </c:pt>
                <c:pt idx="304">
                  <c:v>138.57</c:v>
                </c:pt>
                <c:pt idx="305">
                  <c:v>140.93</c:v>
                </c:pt>
                <c:pt idx="306">
                  <c:v>144.32</c:v>
                </c:pt>
                <c:pt idx="307">
                  <c:v>131.30500000000001</c:v>
                </c:pt>
                <c:pt idx="308">
                  <c:v>143.94499999999999</c:v>
                </c:pt>
                <c:pt idx="309">
                  <c:v>141.88999999999999</c:v>
                </c:pt>
                <c:pt idx="310">
                  <c:v>144.53</c:v>
                </c:pt>
                <c:pt idx="311">
                  <c:v>148.07999999999998</c:v>
                </c:pt>
                <c:pt idx="312">
                  <c:v>146.82499999999999</c:v>
                </c:pt>
                <c:pt idx="313">
                  <c:v>150.185</c:v>
                </c:pt>
                <c:pt idx="314">
                  <c:v>153.07</c:v>
                </c:pt>
                <c:pt idx="315">
                  <c:v>153.4</c:v>
                </c:pt>
                <c:pt idx="316">
                  <c:v>153.24</c:v>
                </c:pt>
                <c:pt idx="317">
                  <c:v>154.53</c:v>
                </c:pt>
                <c:pt idx="318">
                  <c:v>154.64500000000001</c:v>
                </c:pt>
                <c:pt idx="319">
                  <c:v>154.85</c:v>
                </c:pt>
                <c:pt idx="320">
                  <c:v>154.79000000000002</c:v>
                </c:pt>
                <c:pt idx="321">
                  <c:v>157.76999999999998</c:v>
                </c:pt>
                <c:pt idx="322">
                  <c:v>158.69</c:v>
                </c:pt>
                <c:pt idx="323">
                  <c:v>158.67500000000001</c:v>
                </c:pt>
                <c:pt idx="324">
                  <c:v>158.19999999999999</c:v>
                </c:pt>
                <c:pt idx="325">
                  <c:v>160.48500000000001</c:v>
                </c:pt>
                <c:pt idx="326">
                  <c:v>159.74</c:v>
                </c:pt>
                <c:pt idx="327">
                  <c:v>161.685</c:v>
                </c:pt>
                <c:pt idx="328">
                  <c:v>164.155</c:v>
                </c:pt>
                <c:pt idx="329">
                  <c:v>165.65</c:v>
                </c:pt>
                <c:pt idx="330">
                  <c:v>163.565</c:v>
                </c:pt>
                <c:pt idx="331">
                  <c:v>163.80000000000001</c:v>
                </c:pt>
                <c:pt idx="332">
                  <c:v>165.09</c:v>
                </c:pt>
                <c:pt idx="333">
                  <c:v>165.69</c:v>
                </c:pt>
                <c:pt idx="334">
                  <c:v>154.57999999999998</c:v>
                </c:pt>
                <c:pt idx="335">
                  <c:v>170.065</c:v>
                </c:pt>
                <c:pt idx="336">
                  <c:v>168.375</c:v>
                </c:pt>
                <c:pt idx="337">
                  <c:v>168.26</c:v>
                </c:pt>
                <c:pt idx="338">
                  <c:v>170.66</c:v>
                </c:pt>
                <c:pt idx="339">
                  <c:v>168.03</c:v>
                </c:pt>
                <c:pt idx="340">
                  <c:v>170.18</c:v>
                </c:pt>
                <c:pt idx="341">
                  <c:v>172.89499999999998</c:v>
                </c:pt>
                <c:pt idx="342">
                  <c:v>173.48500000000001</c:v>
                </c:pt>
                <c:pt idx="343">
                  <c:v>173.31</c:v>
                </c:pt>
                <c:pt idx="344">
                  <c:v>174.72500000000002</c:v>
                </c:pt>
                <c:pt idx="345">
                  <c:v>174.32999999999998</c:v>
                </c:pt>
                <c:pt idx="346">
                  <c:v>177.245</c:v>
                </c:pt>
                <c:pt idx="347">
                  <c:v>177.69</c:v>
                </c:pt>
                <c:pt idx="348">
                  <c:v>178.85499999999999</c:v>
                </c:pt>
                <c:pt idx="349">
                  <c:v>177.875</c:v>
                </c:pt>
                <c:pt idx="350">
                  <c:v>178.98500000000001</c:v>
                </c:pt>
                <c:pt idx="351">
                  <c:v>180.655</c:v>
                </c:pt>
                <c:pt idx="352">
                  <c:v>180.94</c:v>
                </c:pt>
                <c:pt idx="353">
                  <c:v>183.245</c:v>
                </c:pt>
                <c:pt idx="354">
                  <c:v>183.58499999999998</c:v>
                </c:pt>
                <c:pt idx="355">
                  <c:v>182.52500000000001</c:v>
                </c:pt>
                <c:pt idx="356">
                  <c:v>184.45499999999998</c:v>
                </c:pt>
                <c:pt idx="357">
                  <c:v>185.87</c:v>
                </c:pt>
                <c:pt idx="358">
                  <c:v>188.29500000000002</c:v>
                </c:pt>
                <c:pt idx="359">
                  <c:v>187.6</c:v>
                </c:pt>
                <c:pt idx="360">
                  <c:v>187.565</c:v>
                </c:pt>
                <c:pt idx="361">
                  <c:v>187.60499999999999</c:v>
                </c:pt>
                <c:pt idx="362">
                  <c:v>190.51</c:v>
                </c:pt>
                <c:pt idx="363">
                  <c:v>192.89999999999998</c:v>
                </c:pt>
                <c:pt idx="364">
                  <c:v>191.63</c:v>
                </c:pt>
                <c:pt idx="365">
                  <c:v>194.12</c:v>
                </c:pt>
                <c:pt idx="366">
                  <c:v>193.07</c:v>
                </c:pt>
                <c:pt idx="367">
                  <c:v>195.78</c:v>
                </c:pt>
                <c:pt idx="368">
                  <c:v>197.25</c:v>
                </c:pt>
                <c:pt idx="369">
                  <c:v>197.39999999999998</c:v>
                </c:pt>
                <c:pt idx="370">
                  <c:v>197.28</c:v>
                </c:pt>
                <c:pt idx="371">
                  <c:v>197.56</c:v>
                </c:pt>
                <c:pt idx="372">
                  <c:v>198.60000000000002</c:v>
                </c:pt>
                <c:pt idx="373">
                  <c:v>199.65</c:v>
                </c:pt>
                <c:pt idx="374">
                  <c:v>201.97</c:v>
                </c:pt>
                <c:pt idx="375">
                  <c:v>202.625</c:v>
                </c:pt>
                <c:pt idx="376">
                  <c:v>202.06</c:v>
                </c:pt>
                <c:pt idx="377">
                  <c:v>203.81</c:v>
                </c:pt>
                <c:pt idx="378">
                  <c:v>205.29000000000002</c:v>
                </c:pt>
                <c:pt idx="379">
                  <c:v>204.63</c:v>
                </c:pt>
                <c:pt idx="380">
                  <c:v>205.63499999999999</c:v>
                </c:pt>
                <c:pt idx="381">
                  <c:v>205.875</c:v>
                </c:pt>
                <c:pt idx="382">
                  <c:v>209.35</c:v>
                </c:pt>
                <c:pt idx="383">
                  <c:v>209.70499999999998</c:v>
                </c:pt>
                <c:pt idx="384">
                  <c:v>209.465</c:v>
                </c:pt>
                <c:pt idx="385">
                  <c:v>209.78</c:v>
                </c:pt>
                <c:pt idx="386">
                  <c:v>211.02500000000001</c:v>
                </c:pt>
                <c:pt idx="387">
                  <c:v>211.70499999999998</c:v>
                </c:pt>
                <c:pt idx="388">
                  <c:v>212.54500000000002</c:v>
                </c:pt>
                <c:pt idx="389">
                  <c:v>211.45999999999998</c:v>
                </c:pt>
                <c:pt idx="390">
                  <c:v>214.405</c:v>
                </c:pt>
                <c:pt idx="391">
                  <c:v>217.14999999999998</c:v>
                </c:pt>
                <c:pt idx="392">
                  <c:v>215.60000000000002</c:v>
                </c:pt>
                <c:pt idx="393">
                  <c:v>216.845</c:v>
                </c:pt>
                <c:pt idx="394">
                  <c:v>217.22</c:v>
                </c:pt>
                <c:pt idx="395">
                  <c:v>216.95</c:v>
                </c:pt>
                <c:pt idx="396">
                  <c:v>218.95</c:v>
                </c:pt>
                <c:pt idx="397">
                  <c:v>220.54</c:v>
                </c:pt>
                <c:pt idx="398">
                  <c:v>220.625</c:v>
                </c:pt>
                <c:pt idx="399">
                  <c:v>219.99</c:v>
                </c:pt>
                <c:pt idx="400">
                  <c:v>223.2</c:v>
                </c:pt>
                <c:pt idx="401">
                  <c:v>220.98000000000002</c:v>
                </c:pt>
                <c:pt idx="402">
                  <c:v>220.02500000000001</c:v>
                </c:pt>
                <c:pt idx="403">
                  <c:v>213.96499999999997</c:v>
                </c:pt>
                <c:pt idx="404">
                  <c:v>224.535</c:v>
                </c:pt>
                <c:pt idx="405">
                  <c:v>224.245</c:v>
                </c:pt>
                <c:pt idx="406">
                  <c:v>224.095</c:v>
                </c:pt>
                <c:pt idx="407">
                  <c:v>224.215</c:v>
                </c:pt>
                <c:pt idx="408">
                  <c:v>223.54</c:v>
                </c:pt>
                <c:pt idx="409">
                  <c:v>225.61500000000001</c:v>
                </c:pt>
                <c:pt idx="410">
                  <c:v>227.39999999999998</c:v>
                </c:pt>
                <c:pt idx="411">
                  <c:v>228.655</c:v>
                </c:pt>
                <c:pt idx="412">
                  <c:v>227.595</c:v>
                </c:pt>
                <c:pt idx="413">
                  <c:v>227.88499999999999</c:v>
                </c:pt>
                <c:pt idx="414">
                  <c:v>228.55500000000001</c:v>
                </c:pt>
                <c:pt idx="415">
                  <c:v>227.935</c:v>
                </c:pt>
                <c:pt idx="416">
                  <c:v>231.05500000000001</c:v>
                </c:pt>
                <c:pt idx="417">
                  <c:v>232.3</c:v>
                </c:pt>
                <c:pt idx="418">
                  <c:v>231.51499999999999</c:v>
                </c:pt>
                <c:pt idx="419">
                  <c:v>232.51</c:v>
                </c:pt>
                <c:pt idx="420">
                  <c:v>231.32</c:v>
                </c:pt>
                <c:pt idx="421">
                  <c:v>231.79500000000002</c:v>
                </c:pt>
                <c:pt idx="422">
                  <c:v>232.54500000000002</c:v>
                </c:pt>
                <c:pt idx="423">
                  <c:v>234.17500000000001</c:v>
                </c:pt>
                <c:pt idx="424">
                  <c:v>234.94499999999999</c:v>
                </c:pt>
                <c:pt idx="425">
                  <c:v>236.42000000000002</c:v>
                </c:pt>
                <c:pt idx="426">
                  <c:v>236.73499999999999</c:v>
                </c:pt>
                <c:pt idx="427">
                  <c:v>237.98500000000001</c:v>
                </c:pt>
                <c:pt idx="428">
                  <c:v>236.98000000000002</c:v>
                </c:pt>
                <c:pt idx="429">
                  <c:v>237.08</c:v>
                </c:pt>
                <c:pt idx="430">
                  <c:v>240.27500000000001</c:v>
                </c:pt>
                <c:pt idx="431">
                  <c:v>241.53500000000003</c:v>
                </c:pt>
                <c:pt idx="432">
                  <c:v>241.41500000000002</c:v>
                </c:pt>
                <c:pt idx="433">
                  <c:v>243.08500000000001</c:v>
                </c:pt>
                <c:pt idx="434">
                  <c:v>242.22000000000003</c:v>
                </c:pt>
                <c:pt idx="435">
                  <c:v>242.59499999999997</c:v>
                </c:pt>
                <c:pt idx="436">
                  <c:v>245.905</c:v>
                </c:pt>
                <c:pt idx="437">
                  <c:v>245.19</c:v>
                </c:pt>
                <c:pt idx="438">
                  <c:v>249.77499999999998</c:v>
                </c:pt>
                <c:pt idx="439">
                  <c:v>245.61500000000001</c:v>
                </c:pt>
                <c:pt idx="440">
                  <c:v>246.36</c:v>
                </c:pt>
                <c:pt idx="441">
                  <c:v>247.74</c:v>
                </c:pt>
                <c:pt idx="442">
                  <c:v>249.54</c:v>
                </c:pt>
                <c:pt idx="443">
                  <c:v>249.88</c:v>
                </c:pt>
                <c:pt idx="444">
                  <c:v>248.79000000000002</c:v>
                </c:pt>
                <c:pt idx="445">
                  <c:v>248.125</c:v>
                </c:pt>
                <c:pt idx="446">
                  <c:v>251.755</c:v>
                </c:pt>
                <c:pt idx="447">
                  <c:v>251.16</c:v>
                </c:pt>
                <c:pt idx="448">
                  <c:v>252.10000000000002</c:v>
                </c:pt>
                <c:pt idx="449">
                  <c:v>254.07999999999998</c:v>
                </c:pt>
                <c:pt idx="450">
                  <c:v>255.68</c:v>
                </c:pt>
                <c:pt idx="451">
                  <c:v>254.45499999999998</c:v>
                </c:pt>
                <c:pt idx="452">
                  <c:v>253.755</c:v>
                </c:pt>
                <c:pt idx="453">
                  <c:v>256.48</c:v>
                </c:pt>
                <c:pt idx="454">
                  <c:v>256.05500000000001</c:v>
                </c:pt>
                <c:pt idx="455">
                  <c:v>255.79</c:v>
                </c:pt>
                <c:pt idx="456">
                  <c:v>256.125</c:v>
                </c:pt>
                <c:pt idx="457">
                  <c:v>259.76</c:v>
                </c:pt>
                <c:pt idx="458">
                  <c:v>258.87</c:v>
                </c:pt>
                <c:pt idx="459">
                  <c:v>258.80500000000001</c:v>
                </c:pt>
                <c:pt idx="460">
                  <c:v>257.05</c:v>
                </c:pt>
                <c:pt idx="461">
                  <c:v>256.62</c:v>
                </c:pt>
                <c:pt idx="462">
                  <c:v>259.61</c:v>
                </c:pt>
                <c:pt idx="463">
                  <c:v>261.505</c:v>
                </c:pt>
                <c:pt idx="464">
                  <c:v>260.875</c:v>
                </c:pt>
                <c:pt idx="465">
                  <c:v>261.25</c:v>
                </c:pt>
                <c:pt idx="466">
                  <c:v>261.39999999999998</c:v>
                </c:pt>
                <c:pt idx="467">
                  <c:v>263.55</c:v>
                </c:pt>
                <c:pt idx="468">
                  <c:v>264.625</c:v>
                </c:pt>
                <c:pt idx="469">
                  <c:v>265.40999999999997</c:v>
                </c:pt>
                <c:pt idx="470">
                  <c:v>265.685</c:v>
                </c:pt>
                <c:pt idx="471">
                  <c:v>265.255</c:v>
                </c:pt>
                <c:pt idx="472">
                  <c:v>266.57</c:v>
                </c:pt>
                <c:pt idx="473">
                  <c:v>255.98500000000001</c:v>
                </c:pt>
                <c:pt idx="474">
                  <c:v>267.495</c:v>
                </c:pt>
                <c:pt idx="475">
                  <c:v>267.78500000000003</c:v>
                </c:pt>
                <c:pt idx="476">
                  <c:v>268.45499999999998</c:v>
                </c:pt>
                <c:pt idx="477">
                  <c:v>271.13499999999999</c:v>
                </c:pt>
                <c:pt idx="478">
                  <c:v>270.66500000000002</c:v>
                </c:pt>
                <c:pt idx="479">
                  <c:v>271.53499999999997</c:v>
                </c:pt>
                <c:pt idx="480">
                  <c:v>271.01499999999999</c:v>
                </c:pt>
                <c:pt idx="481">
                  <c:v>270.88499999999999</c:v>
                </c:pt>
                <c:pt idx="482">
                  <c:v>270.98</c:v>
                </c:pt>
                <c:pt idx="483">
                  <c:v>273.73</c:v>
                </c:pt>
                <c:pt idx="484">
                  <c:v>274.70999999999998</c:v>
                </c:pt>
                <c:pt idx="485">
                  <c:v>273.82499999999999</c:v>
                </c:pt>
                <c:pt idx="486">
                  <c:v>273.73</c:v>
                </c:pt>
                <c:pt idx="487">
                  <c:v>273.49</c:v>
                </c:pt>
                <c:pt idx="488">
                  <c:v>274.77499999999998</c:v>
                </c:pt>
                <c:pt idx="489">
                  <c:v>276.40999999999997</c:v>
                </c:pt>
                <c:pt idx="490">
                  <c:v>277.78000000000003</c:v>
                </c:pt>
                <c:pt idx="491">
                  <c:v>276.58000000000004</c:v>
                </c:pt>
                <c:pt idx="492">
                  <c:v>277.80500000000001</c:v>
                </c:pt>
                <c:pt idx="493">
                  <c:v>278.20999999999998</c:v>
                </c:pt>
                <c:pt idx="494">
                  <c:v>279.33</c:v>
                </c:pt>
                <c:pt idx="495">
                  <c:v>279.72500000000002</c:v>
                </c:pt>
                <c:pt idx="496">
                  <c:v>280.10000000000002</c:v>
                </c:pt>
                <c:pt idx="497">
                  <c:v>280.23500000000001</c:v>
                </c:pt>
                <c:pt idx="498">
                  <c:v>281.20499999999998</c:v>
                </c:pt>
                <c:pt idx="499">
                  <c:v>281.77999999999997</c:v>
                </c:pt>
                <c:pt idx="500">
                  <c:v>282.42500000000001</c:v>
                </c:pt>
                <c:pt idx="501">
                  <c:v>281.76499999999999</c:v>
                </c:pt>
                <c:pt idx="502">
                  <c:v>282.77</c:v>
                </c:pt>
                <c:pt idx="503">
                  <c:v>284.82</c:v>
                </c:pt>
                <c:pt idx="504">
                  <c:v>283.51</c:v>
                </c:pt>
                <c:pt idx="505">
                  <c:v>284.2</c:v>
                </c:pt>
                <c:pt idx="506">
                  <c:v>287.79499999999996</c:v>
                </c:pt>
                <c:pt idx="507">
                  <c:v>287.64999999999998</c:v>
                </c:pt>
                <c:pt idx="508">
                  <c:v>286.08500000000004</c:v>
                </c:pt>
                <c:pt idx="509">
                  <c:v>287.02499999999998</c:v>
                </c:pt>
                <c:pt idx="510">
                  <c:v>286.875</c:v>
                </c:pt>
                <c:pt idx="511">
                  <c:v>287.61500000000001</c:v>
                </c:pt>
                <c:pt idx="512">
                  <c:v>289.37</c:v>
                </c:pt>
                <c:pt idx="513">
                  <c:v>290.44</c:v>
                </c:pt>
                <c:pt idx="514">
                  <c:v>289.79500000000002</c:v>
                </c:pt>
                <c:pt idx="515">
                  <c:v>289.89</c:v>
                </c:pt>
                <c:pt idx="516">
                  <c:v>290.15999999999997</c:v>
                </c:pt>
                <c:pt idx="517">
                  <c:v>289.48500000000001</c:v>
                </c:pt>
                <c:pt idx="518">
                  <c:v>291.04999999999995</c:v>
                </c:pt>
                <c:pt idx="519">
                  <c:v>292.89499999999998</c:v>
                </c:pt>
                <c:pt idx="520">
                  <c:v>294.52</c:v>
                </c:pt>
                <c:pt idx="521">
                  <c:v>294.17500000000001</c:v>
                </c:pt>
                <c:pt idx="522">
                  <c:v>292.49</c:v>
                </c:pt>
                <c:pt idx="523">
                  <c:v>293.03499999999997</c:v>
                </c:pt>
                <c:pt idx="524">
                  <c:v>293.76499999999999</c:v>
                </c:pt>
                <c:pt idx="525">
                  <c:v>293.85500000000002</c:v>
                </c:pt>
                <c:pt idx="526">
                  <c:v>295.60500000000002</c:v>
                </c:pt>
                <c:pt idx="527">
                  <c:v>295.92999999999995</c:v>
                </c:pt>
                <c:pt idx="528">
                  <c:v>295.55999999999995</c:v>
                </c:pt>
                <c:pt idx="529">
                  <c:v>283.95499999999998</c:v>
                </c:pt>
                <c:pt idx="530">
                  <c:v>296.22500000000002</c:v>
                </c:pt>
                <c:pt idx="531">
                  <c:v>296.47000000000003</c:v>
                </c:pt>
                <c:pt idx="532">
                  <c:v>293</c:v>
                </c:pt>
                <c:pt idx="533">
                  <c:v>296.61500000000001</c:v>
                </c:pt>
                <c:pt idx="534">
                  <c:v>299.14999999999998</c:v>
                </c:pt>
                <c:pt idx="535">
                  <c:v>298.09000000000003</c:v>
                </c:pt>
                <c:pt idx="536">
                  <c:v>298.98500000000001</c:v>
                </c:pt>
                <c:pt idx="537">
                  <c:v>300.30500000000001</c:v>
                </c:pt>
                <c:pt idx="538">
                  <c:v>299.71000000000004</c:v>
                </c:pt>
                <c:pt idx="539">
                  <c:v>285.95</c:v>
                </c:pt>
                <c:pt idx="540">
                  <c:v>302.74</c:v>
                </c:pt>
                <c:pt idx="541">
                  <c:v>301.83500000000004</c:v>
                </c:pt>
                <c:pt idx="542">
                  <c:v>302.39</c:v>
                </c:pt>
                <c:pt idx="543">
                  <c:v>302.63499999999999</c:v>
                </c:pt>
                <c:pt idx="544">
                  <c:v>304.08000000000004</c:v>
                </c:pt>
                <c:pt idx="545">
                  <c:v>305.79499999999996</c:v>
                </c:pt>
                <c:pt idx="546">
                  <c:v>306.54999999999995</c:v>
                </c:pt>
                <c:pt idx="547">
                  <c:v>304.19</c:v>
                </c:pt>
                <c:pt idx="548">
                  <c:v>306.86500000000001</c:v>
                </c:pt>
                <c:pt idx="549">
                  <c:v>305.94</c:v>
                </c:pt>
                <c:pt idx="550">
                  <c:v>295.33000000000004</c:v>
                </c:pt>
                <c:pt idx="551">
                  <c:v>306.495</c:v>
                </c:pt>
                <c:pt idx="552">
                  <c:v>308.52</c:v>
                </c:pt>
                <c:pt idx="553">
                  <c:v>309.745</c:v>
                </c:pt>
                <c:pt idx="554">
                  <c:v>309.01</c:v>
                </c:pt>
                <c:pt idx="555">
                  <c:v>308.28999999999996</c:v>
                </c:pt>
                <c:pt idx="556">
                  <c:v>309.65499999999997</c:v>
                </c:pt>
                <c:pt idx="557">
                  <c:v>309.37</c:v>
                </c:pt>
                <c:pt idx="558">
                  <c:v>310.3</c:v>
                </c:pt>
                <c:pt idx="559">
                  <c:v>307.87</c:v>
                </c:pt>
                <c:pt idx="560">
                  <c:v>311.81</c:v>
                </c:pt>
                <c:pt idx="561">
                  <c:v>312.28999999999996</c:v>
                </c:pt>
                <c:pt idx="562">
                  <c:v>312.06</c:v>
                </c:pt>
                <c:pt idx="563">
                  <c:v>311.02</c:v>
                </c:pt>
                <c:pt idx="564">
                  <c:v>300.85000000000002</c:v>
                </c:pt>
                <c:pt idx="565">
                  <c:v>311.85500000000002</c:v>
                </c:pt>
                <c:pt idx="566">
                  <c:v>310.62</c:v>
                </c:pt>
                <c:pt idx="567">
                  <c:v>313.93</c:v>
                </c:pt>
                <c:pt idx="568">
                  <c:v>308.39499999999998</c:v>
                </c:pt>
                <c:pt idx="569">
                  <c:v>315.52499999999998</c:v>
                </c:pt>
                <c:pt idx="570">
                  <c:v>314.49</c:v>
                </c:pt>
                <c:pt idx="571">
                  <c:v>314.61</c:v>
                </c:pt>
                <c:pt idx="572">
                  <c:v>314.38</c:v>
                </c:pt>
                <c:pt idx="573">
                  <c:v>315.48</c:v>
                </c:pt>
                <c:pt idx="574">
                  <c:v>315.42500000000001</c:v>
                </c:pt>
                <c:pt idx="575">
                  <c:v>317.08</c:v>
                </c:pt>
                <c:pt idx="576">
                  <c:v>318.52</c:v>
                </c:pt>
                <c:pt idx="577">
                  <c:v>318.08500000000004</c:v>
                </c:pt>
                <c:pt idx="578">
                  <c:v>318.32500000000005</c:v>
                </c:pt>
                <c:pt idx="579">
                  <c:v>317.28499999999997</c:v>
                </c:pt>
                <c:pt idx="580">
                  <c:v>317.34000000000003</c:v>
                </c:pt>
                <c:pt idx="581">
                  <c:v>319.01</c:v>
                </c:pt>
                <c:pt idx="582">
                  <c:v>320.03499999999997</c:v>
                </c:pt>
                <c:pt idx="583">
                  <c:v>320.435</c:v>
                </c:pt>
                <c:pt idx="584">
                  <c:v>321.33500000000004</c:v>
                </c:pt>
                <c:pt idx="585">
                  <c:v>321.435</c:v>
                </c:pt>
                <c:pt idx="586">
                  <c:v>320.58500000000004</c:v>
                </c:pt>
                <c:pt idx="587">
                  <c:v>320.83500000000004</c:v>
                </c:pt>
                <c:pt idx="588">
                  <c:v>322.79999999999995</c:v>
                </c:pt>
                <c:pt idx="589">
                  <c:v>323.77999999999997</c:v>
                </c:pt>
                <c:pt idx="590">
                  <c:v>320.95500000000004</c:v>
                </c:pt>
                <c:pt idx="591">
                  <c:v>323.85000000000002</c:v>
                </c:pt>
                <c:pt idx="592">
                  <c:v>313.33999999999997</c:v>
                </c:pt>
                <c:pt idx="593">
                  <c:v>323.125</c:v>
                </c:pt>
                <c:pt idx="594">
                  <c:v>322.39499999999998</c:v>
                </c:pt>
                <c:pt idx="595">
                  <c:v>325.19</c:v>
                </c:pt>
                <c:pt idx="596">
                  <c:v>326.16499999999996</c:v>
                </c:pt>
                <c:pt idx="597">
                  <c:v>326.90999999999997</c:v>
                </c:pt>
                <c:pt idx="598">
                  <c:v>325.95500000000004</c:v>
                </c:pt>
                <c:pt idx="599">
                  <c:v>326.315</c:v>
                </c:pt>
                <c:pt idx="600">
                  <c:v>327.29999999999995</c:v>
                </c:pt>
                <c:pt idx="601">
                  <c:v>316.03499999999997</c:v>
                </c:pt>
                <c:pt idx="602">
                  <c:v>326.42500000000001</c:v>
                </c:pt>
                <c:pt idx="603">
                  <c:v>330.53499999999997</c:v>
                </c:pt>
                <c:pt idx="604">
                  <c:v>317.64999999999998</c:v>
                </c:pt>
                <c:pt idx="605">
                  <c:v>329.15</c:v>
                </c:pt>
                <c:pt idx="606">
                  <c:v>327.27499999999998</c:v>
                </c:pt>
                <c:pt idx="607">
                  <c:v>329.67499999999995</c:v>
                </c:pt>
                <c:pt idx="608">
                  <c:v>327.91500000000002</c:v>
                </c:pt>
                <c:pt idx="609">
                  <c:v>329.91</c:v>
                </c:pt>
                <c:pt idx="610">
                  <c:v>332.39499999999998</c:v>
                </c:pt>
                <c:pt idx="611">
                  <c:v>331.745</c:v>
                </c:pt>
                <c:pt idx="612">
                  <c:v>330.55500000000001</c:v>
                </c:pt>
                <c:pt idx="613">
                  <c:v>330.89</c:v>
                </c:pt>
                <c:pt idx="614">
                  <c:v>331.82499999999999</c:v>
                </c:pt>
                <c:pt idx="615">
                  <c:v>331.68499999999995</c:v>
                </c:pt>
                <c:pt idx="616">
                  <c:v>332.68</c:v>
                </c:pt>
                <c:pt idx="617">
                  <c:v>332.65</c:v>
                </c:pt>
                <c:pt idx="618">
                  <c:v>333.98</c:v>
                </c:pt>
                <c:pt idx="619">
                  <c:v>333.65</c:v>
                </c:pt>
                <c:pt idx="620">
                  <c:v>332.29500000000002</c:v>
                </c:pt>
                <c:pt idx="621">
                  <c:v>334.11</c:v>
                </c:pt>
                <c:pt idx="622">
                  <c:v>334.11</c:v>
                </c:pt>
                <c:pt idx="623">
                  <c:v>335.74</c:v>
                </c:pt>
                <c:pt idx="624">
                  <c:v>337.57500000000005</c:v>
                </c:pt>
                <c:pt idx="625">
                  <c:v>336.26499999999999</c:v>
                </c:pt>
                <c:pt idx="626">
                  <c:v>336.02499999999998</c:v>
                </c:pt>
                <c:pt idx="627">
                  <c:v>335.7</c:v>
                </c:pt>
                <c:pt idx="628">
                  <c:v>335.54999999999995</c:v>
                </c:pt>
                <c:pt idx="629">
                  <c:v>338.11500000000001</c:v>
                </c:pt>
                <c:pt idx="630">
                  <c:v>339.34000000000003</c:v>
                </c:pt>
                <c:pt idx="631">
                  <c:v>339.76499999999999</c:v>
                </c:pt>
                <c:pt idx="632">
                  <c:v>338.28</c:v>
                </c:pt>
                <c:pt idx="633">
                  <c:v>338.91499999999996</c:v>
                </c:pt>
                <c:pt idx="634">
                  <c:v>341.77</c:v>
                </c:pt>
                <c:pt idx="635">
                  <c:v>341.87</c:v>
                </c:pt>
                <c:pt idx="636">
                  <c:v>341.935</c:v>
                </c:pt>
                <c:pt idx="637">
                  <c:v>341.46000000000004</c:v>
                </c:pt>
                <c:pt idx="638">
                  <c:v>340.83500000000004</c:v>
                </c:pt>
                <c:pt idx="639">
                  <c:v>343.17500000000001</c:v>
                </c:pt>
                <c:pt idx="640">
                  <c:v>344.565</c:v>
                </c:pt>
                <c:pt idx="641">
                  <c:v>342.32499999999999</c:v>
                </c:pt>
                <c:pt idx="642">
                  <c:v>344.64499999999998</c:v>
                </c:pt>
                <c:pt idx="643">
                  <c:v>343.07</c:v>
                </c:pt>
                <c:pt idx="644">
                  <c:v>343.26</c:v>
                </c:pt>
                <c:pt idx="645">
                  <c:v>343.64</c:v>
                </c:pt>
                <c:pt idx="646">
                  <c:v>344.69499999999999</c:v>
                </c:pt>
                <c:pt idx="647">
                  <c:v>347.46</c:v>
                </c:pt>
                <c:pt idx="648">
                  <c:v>346.78500000000003</c:v>
                </c:pt>
                <c:pt idx="649">
                  <c:v>346.77</c:v>
                </c:pt>
                <c:pt idx="650">
                  <c:v>345.72</c:v>
                </c:pt>
                <c:pt idx="651">
                  <c:v>347.16</c:v>
                </c:pt>
                <c:pt idx="652">
                  <c:v>348.65999999999997</c:v>
                </c:pt>
                <c:pt idx="653">
                  <c:v>347.03499999999997</c:v>
                </c:pt>
                <c:pt idx="654">
                  <c:v>349.48500000000001</c:v>
                </c:pt>
                <c:pt idx="655">
                  <c:v>348.57000000000005</c:v>
                </c:pt>
                <c:pt idx="656">
                  <c:v>353.625</c:v>
                </c:pt>
                <c:pt idx="657">
                  <c:v>361.5</c:v>
                </c:pt>
                <c:pt idx="658">
                  <c:v>357.5</c:v>
                </c:pt>
                <c:pt idx="659">
                  <c:v>374</c:v>
                </c:pt>
                <c:pt idx="660">
                  <c:v>375.5</c:v>
                </c:pt>
                <c:pt idx="661">
                  <c:v>381.5</c:v>
                </c:pt>
                <c:pt idx="662">
                  <c:v>382.5</c:v>
                </c:pt>
                <c:pt idx="663">
                  <c:v>379</c:v>
                </c:pt>
                <c:pt idx="664">
                  <c:v>392.5</c:v>
                </c:pt>
                <c:pt idx="665">
                  <c:v>396.5</c:v>
                </c:pt>
                <c:pt idx="666">
                  <c:v>401.5</c:v>
                </c:pt>
                <c:pt idx="667">
                  <c:v>404</c:v>
                </c:pt>
                <c:pt idx="668">
                  <c:v>407</c:v>
                </c:pt>
                <c:pt idx="669">
                  <c:v>413</c:v>
                </c:pt>
                <c:pt idx="670">
                  <c:v>412.5</c:v>
                </c:pt>
                <c:pt idx="671">
                  <c:v>418</c:v>
                </c:pt>
                <c:pt idx="672">
                  <c:v>422</c:v>
                </c:pt>
                <c:pt idx="673">
                  <c:v>426.5</c:v>
                </c:pt>
                <c:pt idx="674">
                  <c:v>428</c:v>
                </c:pt>
                <c:pt idx="675">
                  <c:v>432.5</c:v>
                </c:pt>
                <c:pt idx="676">
                  <c:v>434.5</c:v>
                </c:pt>
                <c:pt idx="677">
                  <c:v>439.5</c:v>
                </c:pt>
                <c:pt idx="678">
                  <c:v>442</c:v>
                </c:pt>
                <c:pt idx="679">
                  <c:v>447</c:v>
                </c:pt>
                <c:pt idx="680">
                  <c:v>449</c:v>
                </c:pt>
                <c:pt idx="681">
                  <c:v>454</c:v>
                </c:pt>
                <c:pt idx="682">
                  <c:v>456.5</c:v>
                </c:pt>
                <c:pt idx="683">
                  <c:v>461</c:v>
                </c:pt>
                <c:pt idx="684">
                  <c:v>444</c:v>
                </c:pt>
                <c:pt idx="685">
                  <c:v>466</c:v>
                </c:pt>
                <c:pt idx="686">
                  <c:v>471</c:v>
                </c:pt>
                <c:pt idx="687">
                  <c:v>471.5</c:v>
                </c:pt>
                <c:pt idx="688">
                  <c:v>478.5</c:v>
                </c:pt>
                <c:pt idx="689">
                  <c:v>481.5</c:v>
                </c:pt>
                <c:pt idx="690">
                  <c:v>486.5</c:v>
                </c:pt>
                <c:pt idx="691">
                  <c:v>488.5</c:v>
                </c:pt>
                <c:pt idx="692">
                  <c:v>491.5</c:v>
                </c:pt>
                <c:pt idx="693">
                  <c:v>493.5</c:v>
                </c:pt>
                <c:pt idx="694">
                  <c:v>499</c:v>
                </c:pt>
                <c:pt idx="695">
                  <c:v>499.5</c:v>
                </c:pt>
                <c:pt idx="696">
                  <c:v>505.5</c:v>
                </c:pt>
                <c:pt idx="697">
                  <c:v>489.5</c:v>
                </c:pt>
                <c:pt idx="698">
                  <c:v>512.5</c:v>
                </c:pt>
                <c:pt idx="699">
                  <c:v>513</c:v>
                </c:pt>
                <c:pt idx="700">
                  <c:v>516</c:v>
                </c:pt>
                <c:pt idx="701">
                  <c:v>519.5</c:v>
                </c:pt>
                <c:pt idx="702">
                  <c:v>523</c:v>
                </c:pt>
                <c:pt idx="703">
                  <c:v>526.5</c:v>
                </c:pt>
                <c:pt idx="704">
                  <c:v>527.5</c:v>
                </c:pt>
                <c:pt idx="705">
                  <c:v>531.61</c:v>
                </c:pt>
                <c:pt idx="706">
                  <c:v>536.11500000000001</c:v>
                </c:pt>
                <c:pt idx="707">
                  <c:v>538.38</c:v>
                </c:pt>
                <c:pt idx="708">
                  <c:v>540.96</c:v>
                </c:pt>
                <c:pt idx="709">
                  <c:v>544.71</c:v>
                </c:pt>
                <c:pt idx="710">
                  <c:v>546.03500000000008</c:v>
                </c:pt>
                <c:pt idx="711">
                  <c:v>551.24</c:v>
                </c:pt>
                <c:pt idx="712">
                  <c:v>552.09999999999991</c:v>
                </c:pt>
                <c:pt idx="713">
                  <c:v>544.98500000000001</c:v>
                </c:pt>
                <c:pt idx="714">
                  <c:v>558.77</c:v>
                </c:pt>
                <c:pt idx="715">
                  <c:v>560.65</c:v>
                </c:pt>
                <c:pt idx="716">
                  <c:v>563.28</c:v>
                </c:pt>
                <c:pt idx="717">
                  <c:v>566.255</c:v>
                </c:pt>
                <c:pt idx="718">
                  <c:v>571.69000000000005</c:v>
                </c:pt>
                <c:pt idx="719">
                  <c:v>576.73</c:v>
                </c:pt>
                <c:pt idx="720">
                  <c:v>577.35500000000002</c:v>
                </c:pt>
                <c:pt idx="721">
                  <c:v>578.21499999999992</c:v>
                </c:pt>
                <c:pt idx="722">
                  <c:v>584.78</c:v>
                </c:pt>
                <c:pt idx="723">
                  <c:v>588.38</c:v>
                </c:pt>
                <c:pt idx="724">
                  <c:v>591.13499999999999</c:v>
                </c:pt>
                <c:pt idx="725">
                  <c:v>594.19000000000005</c:v>
                </c:pt>
                <c:pt idx="726">
                  <c:v>594.26</c:v>
                </c:pt>
                <c:pt idx="727">
                  <c:v>599.16</c:v>
                </c:pt>
                <c:pt idx="728">
                  <c:v>604.02</c:v>
                </c:pt>
                <c:pt idx="729">
                  <c:v>606.68499999999995</c:v>
                </c:pt>
                <c:pt idx="730">
                  <c:v>609.81500000000005</c:v>
                </c:pt>
                <c:pt idx="731">
                  <c:v>614.05500000000006</c:v>
                </c:pt>
                <c:pt idx="732">
                  <c:v>615.35500000000002</c:v>
                </c:pt>
                <c:pt idx="733">
                  <c:v>617.245</c:v>
                </c:pt>
                <c:pt idx="734">
                  <c:v>619.66499999999996</c:v>
                </c:pt>
                <c:pt idx="735">
                  <c:v>621.58500000000004</c:v>
                </c:pt>
                <c:pt idx="736">
                  <c:v>625.58999999999992</c:v>
                </c:pt>
                <c:pt idx="737">
                  <c:v>624.98</c:v>
                </c:pt>
                <c:pt idx="738">
                  <c:v>627.58500000000004</c:v>
                </c:pt>
                <c:pt idx="739">
                  <c:v>631.64499999999998</c:v>
                </c:pt>
                <c:pt idx="740">
                  <c:v>634.91000000000008</c:v>
                </c:pt>
                <c:pt idx="741">
                  <c:v>635.69499999999994</c:v>
                </c:pt>
                <c:pt idx="742">
                  <c:v>617.98</c:v>
                </c:pt>
                <c:pt idx="743">
                  <c:v>643.35500000000002</c:v>
                </c:pt>
                <c:pt idx="744">
                  <c:v>647.67999999999995</c:v>
                </c:pt>
                <c:pt idx="745">
                  <c:v>647.21499999999992</c:v>
                </c:pt>
                <c:pt idx="746">
                  <c:v>647.54500000000007</c:v>
                </c:pt>
                <c:pt idx="747">
                  <c:v>650.75</c:v>
                </c:pt>
                <c:pt idx="748">
                  <c:v>652.87</c:v>
                </c:pt>
                <c:pt idx="749">
                  <c:v>654.88</c:v>
                </c:pt>
                <c:pt idx="750">
                  <c:v>657.98</c:v>
                </c:pt>
                <c:pt idx="751">
                  <c:v>657.67499999999995</c:v>
                </c:pt>
                <c:pt idx="752">
                  <c:v>660.28500000000008</c:v>
                </c:pt>
                <c:pt idx="753">
                  <c:v>661.48</c:v>
                </c:pt>
                <c:pt idx="754">
                  <c:v>665.11500000000001</c:v>
                </c:pt>
                <c:pt idx="755">
                  <c:v>669.26499999999999</c:v>
                </c:pt>
                <c:pt idx="756">
                  <c:v>669.13</c:v>
                </c:pt>
                <c:pt idx="757">
                  <c:v>672.75</c:v>
                </c:pt>
                <c:pt idx="758">
                  <c:v>676.35</c:v>
                </c:pt>
                <c:pt idx="759">
                  <c:v>679.58999999999992</c:v>
                </c:pt>
                <c:pt idx="760">
                  <c:v>683.14</c:v>
                </c:pt>
                <c:pt idx="761">
                  <c:v>686.18499999999995</c:v>
                </c:pt>
                <c:pt idx="762">
                  <c:v>694.38499999999999</c:v>
                </c:pt>
                <c:pt idx="763">
                  <c:v>696.82500000000005</c:v>
                </c:pt>
                <c:pt idx="764">
                  <c:v>696.99</c:v>
                </c:pt>
                <c:pt idx="765">
                  <c:v>700.44499999999994</c:v>
                </c:pt>
                <c:pt idx="766">
                  <c:v>700.9849999999999</c:v>
                </c:pt>
                <c:pt idx="767">
                  <c:v>704.55</c:v>
                </c:pt>
                <c:pt idx="768">
                  <c:v>707.255</c:v>
                </c:pt>
                <c:pt idx="769">
                  <c:v>707.67000000000007</c:v>
                </c:pt>
                <c:pt idx="770">
                  <c:v>707.70500000000004</c:v>
                </c:pt>
                <c:pt idx="771">
                  <c:v>710.38499999999999</c:v>
                </c:pt>
                <c:pt idx="772">
                  <c:v>712.19499999999994</c:v>
                </c:pt>
                <c:pt idx="773">
                  <c:v>712.53</c:v>
                </c:pt>
                <c:pt idx="774">
                  <c:v>714.125</c:v>
                </c:pt>
                <c:pt idx="775">
                  <c:v>716.9849999999999</c:v>
                </c:pt>
                <c:pt idx="776">
                  <c:v>718.125</c:v>
                </c:pt>
                <c:pt idx="777">
                  <c:v>720.09500000000003</c:v>
                </c:pt>
                <c:pt idx="778">
                  <c:v>721.33</c:v>
                </c:pt>
                <c:pt idx="779">
                  <c:v>725.07999999999993</c:v>
                </c:pt>
                <c:pt idx="780">
                  <c:v>723.75</c:v>
                </c:pt>
                <c:pt idx="781">
                  <c:v>726.875</c:v>
                </c:pt>
                <c:pt idx="782">
                  <c:v>731.46</c:v>
                </c:pt>
                <c:pt idx="783">
                  <c:v>730.3</c:v>
                </c:pt>
                <c:pt idx="784">
                  <c:v>733.39</c:v>
                </c:pt>
                <c:pt idx="785">
                  <c:v>724.94</c:v>
                </c:pt>
                <c:pt idx="786">
                  <c:v>734.22500000000002</c:v>
                </c:pt>
                <c:pt idx="787">
                  <c:v>736.46</c:v>
                </c:pt>
                <c:pt idx="788">
                  <c:v>740.54500000000007</c:v>
                </c:pt>
                <c:pt idx="789">
                  <c:v>742.84500000000003</c:v>
                </c:pt>
                <c:pt idx="790">
                  <c:v>747.5</c:v>
                </c:pt>
                <c:pt idx="791">
                  <c:v>747.505</c:v>
                </c:pt>
                <c:pt idx="792">
                  <c:v>750.42000000000007</c:v>
                </c:pt>
                <c:pt idx="793">
                  <c:v>750.58500000000004</c:v>
                </c:pt>
                <c:pt idx="794">
                  <c:v>753.71</c:v>
                </c:pt>
                <c:pt idx="795">
                  <c:v>754.29</c:v>
                </c:pt>
                <c:pt idx="796">
                  <c:v>756.15499999999997</c:v>
                </c:pt>
                <c:pt idx="797">
                  <c:v>750.79500000000007</c:v>
                </c:pt>
                <c:pt idx="798">
                  <c:v>760.88</c:v>
                </c:pt>
                <c:pt idx="799">
                  <c:v>764.57</c:v>
                </c:pt>
                <c:pt idx="800">
                  <c:v>765.56</c:v>
                </c:pt>
                <c:pt idx="801">
                  <c:v>766.32999999999993</c:v>
                </c:pt>
                <c:pt idx="802">
                  <c:v>770.23</c:v>
                </c:pt>
                <c:pt idx="803">
                  <c:v>770.06</c:v>
                </c:pt>
                <c:pt idx="804">
                  <c:v>772.95499999999993</c:v>
                </c:pt>
                <c:pt idx="805">
                  <c:v>774.29</c:v>
                </c:pt>
                <c:pt idx="806">
                  <c:v>775.49</c:v>
                </c:pt>
                <c:pt idx="807">
                  <c:v>778.52499999999998</c:v>
                </c:pt>
                <c:pt idx="808">
                  <c:v>778.875</c:v>
                </c:pt>
                <c:pt idx="809">
                  <c:v>781.10500000000002</c:v>
                </c:pt>
                <c:pt idx="810">
                  <c:v>783.33500000000004</c:v>
                </c:pt>
                <c:pt idx="811">
                  <c:v>784.92499999999995</c:v>
                </c:pt>
                <c:pt idx="812">
                  <c:v>785.35500000000002</c:v>
                </c:pt>
                <c:pt idx="813">
                  <c:v>788.82999999999993</c:v>
                </c:pt>
                <c:pt idx="814">
                  <c:v>789.63</c:v>
                </c:pt>
                <c:pt idx="815">
                  <c:v>790.93000000000006</c:v>
                </c:pt>
                <c:pt idx="816">
                  <c:v>795.32999999999993</c:v>
                </c:pt>
                <c:pt idx="817">
                  <c:v>795.2349999999999</c:v>
                </c:pt>
                <c:pt idx="818">
                  <c:v>798.11</c:v>
                </c:pt>
                <c:pt idx="819">
                  <c:v>797.65499999999997</c:v>
                </c:pt>
                <c:pt idx="820">
                  <c:v>802.63499999999999</c:v>
                </c:pt>
                <c:pt idx="821">
                  <c:v>802.87</c:v>
                </c:pt>
                <c:pt idx="822">
                  <c:v>804.55</c:v>
                </c:pt>
                <c:pt idx="823">
                  <c:v>803.72500000000002</c:v>
                </c:pt>
                <c:pt idx="824">
                  <c:v>805.49</c:v>
                </c:pt>
                <c:pt idx="825">
                  <c:v>808.59500000000003</c:v>
                </c:pt>
                <c:pt idx="826">
                  <c:v>812.27</c:v>
                </c:pt>
                <c:pt idx="827">
                  <c:v>815.43499999999995</c:v>
                </c:pt>
                <c:pt idx="828">
                  <c:v>815.76</c:v>
                </c:pt>
                <c:pt idx="829">
                  <c:v>817.89499999999998</c:v>
                </c:pt>
                <c:pt idx="830">
                  <c:v>807.74</c:v>
                </c:pt>
                <c:pt idx="831">
                  <c:v>821.59500000000003</c:v>
                </c:pt>
                <c:pt idx="832">
                  <c:v>822.71500000000003</c:v>
                </c:pt>
                <c:pt idx="833">
                  <c:v>826.29</c:v>
                </c:pt>
                <c:pt idx="834">
                  <c:v>828.7349999999999</c:v>
                </c:pt>
                <c:pt idx="835">
                  <c:v>861.1</c:v>
                </c:pt>
                <c:pt idx="836">
                  <c:v>902.78</c:v>
                </c:pt>
                <c:pt idx="837">
                  <c:v>947.41000000000008</c:v>
                </c:pt>
                <c:pt idx="838">
                  <c:v>983.9</c:v>
                </c:pt>
                <c:pt idx="839">
                  <c:v>1011.1750000000001</c:v>
                </c:pt>
                <c:pt idx="840">
                  <c:v>1029.325</c:v>
                </c:pt>
                <c:pt idx="841">
                  <c:v>1062.3</c:v>
                </c:pt>
                <c:pt idx="842">
                  <c:v>1085.3000000000002</c:v>
                </c:pt>
                <c:pt idx="843">
                  <c:v>1112.5999999999999</c:v>
                </c:pt>
                <c:pt idx="844">
                  <c:v>1137</c:v>
                </c:pt>
                <c:pt idx="845">
                  <c:v>1182.5</c:v>
                </c:pt>
                <c:pt idx="846">
                  <c:v>1203.5</c:v>
                </c:pt>
                <c:pt idx="847">
                  <c:v>1218.5</c:v>
                </c:pt>
                <c:pt idx="848">
                  <c:v>1238</c:v>
                </c:pt>
                <c:pt idx="849">
                  <c:v>1268.7</c:v>
                </c:pt>
                <c:pt idx="850">
                  <c:v>1281.95</c:v>
                </c:pt>
                <c:pt idx="851">
                  <c:v>1292.4000000000001</c:v>
                </c:pt>
                <c:pt idx="852">
                  <c:v>1306.3499999999999</c:v>
                </c:pt>
                <c:pt idx="853">
                  <c:v>1320.1</c:v>
                </c:pt>
                <c:pt idx="854">
                  <c:v>1323.65</c:v>
                </c:pt>
                <c:pt idx="855">
                  <c:v>1342.3</c:v>
                </c:pt>
                <c:pt idx="856">
                  <c:v>1373.65</c:v>
                </c:pt>
                <c:pt idx="857">
                  <c:v>1388.5</c:v>
                </c:pt>
                <c:pt idx="858">
                  <c:v>1397.65</c:v>
                </c:pt>
                <c:pt idx="859">
                  <c:v>1417.4</c:v>
                </c:pt>
                <c:pt idx="860">
                  <c:v>1430.8000000000002</c:v>
                </c:pt>
                <c:pt idx="861">
                  <c:v>1455.5500000000002</c:v>
                </c:pt>
                <c:pt idx="862">
                  <c:v>1466.95</c:v>
                </c:pt>
                <c:pt idx="863">
                  <c:v>1478.5</c:v>
                </c:pt>
                <c:pt idx="864">
                  <c:v>1469.95</c:v>
                </c:pt>
                <c:pt idx="865">
                  <c:v>1521.1999999999998</c:v>
                </c:pt>
                <c:pt idx="866">
                  <c:v>1539.1</c:v>
                </c:pt>
                <c:pt idx="867">
                  <c:v>1559.1</c:v>
                </c:pt>
                <c:pt idx="868">
                  <c:v>1535.25</c:v>
                </c:pt>
                <c:pt idx="869">
                  <c:v>1588.65</c:v>
                </c:pt>
                <c:pt idx="870">
                  <c:v>1607.1999999999998</c:v>
                </c:pt>
                <c:pt idx="871">
                  <c:v>1616.2</c:v>
                </c:pt>
                <c:pt idx="872">
                  <c:v>1573.1999999999998</c:v>
                </c:pt>
                <c:pt idx="873">
                  <c:v>1613.15</c:v>
                </c:pt>
                <c:pt idx="874">
                  <c:v>1615.65</c:v>
                </c:pt>
                <c:pt idx="875">
                  <c:v>1588</c:v>
                </c:pt>
                <c:pt idx="876">
                  <c:v>1625.5</c:v>
                </c:pt>
                <c:pt idx="877">
                  <c:v>1632</c:v>
                </c:pt>
                <c:pt idx="878">
                  <c:v>1635.5</c:v>
                </c:pt>
                <c:pt idx="879">
                  <c:v>1633.5</c:v>
                </c:pt>
                <c:pt idx="880">
                  <c:v>1634.25</c:v>
                </c:pt>
                <c:pt idx="881">
                  <c:v>1620.5</c:v>
                </c:pt>
                <c:pt idx="882">
                  <c:v>1661.3</c:v>
                </c:pt>
                <c:pt idx="883">
                  <c:v>1597.6</c:v>
                </c:pt>
                <c:pt idx="884">
                  <c:v>1668.5</c:v>
                </c:pt>
                <c:pt idx="885">
                  <c:v>1658.4</c:v>
                </c:pt>
                <c:pt idx="886">
                  <c:v>1669.4</c:v>
                </c:pt>
                <c:pt idx="887">
                  <c:v>1679.1</c:v>
                </c:pt>
                <c:pt idx="888">
                  <c:v>1693.35</c:v>
                </c:pt>
                <c:pt idx="889">
                  <c:v>1686.7</c:v>
                </c:pt>
                <c:pt idx="890">
                  <c:v>1652.5500000000002</c:v>
                </c:pt>
                <c:pt idx="891">
                  <c:v>1710.6</c:v>
                </c:pt>
                <c:pt idx="892">
                  <c:v>1691.85</c:v>
                </c:pt>
                <c:pt idx="893">
                  <c:v>1712.5</c:v>
                </c:pt>
                <c:pt idx="894">
                  <c:v>1701</c:v>
                </c:pt>
                <c:pt idx="895">
                  <c:v>1695.9</c:v>
                </c:pt>
                <c:pt idx="896">
                  <c:v>1714.15</c:v>
                </c:pt>
                <c:pt idx="897">
                  <c:v>1700.6</c:v>
                </c:pt>
                <c:pt idx="898">
                  <c:v>1604.3</c:v>
                </c:pt>
                <c:pt idx="899">
                  <c:v>1684.85</c:v>
                </c:pt>
                <c:pt idx="900">
                  <c:v>1725.9499999999998</c:v>
                </c:pt>
                <c:pt idx="901">
                  <c:v>1708.8000000000002</c:v>
                </c:pt>
                <c:pt idx="902">
                  <c:v>1731.8</c:v>
                </c:pt>
                <c:pt idx="903">
                  <c:v>1696.25</c:v>
                </c:pt>
                <c:pt idx="904">
                  <c:v>1723.6</c:v>
                </c:pt>
                <c:pt idx="905">
                  <c:v>1731.3</c:v>
                </c:pt>
                <c:pt idx="906">
                  <c:v>1646.1</c:v>
                </c:pt>
                <c:pt idx="907">
                  <c:v>1581.15</c:v>
                </c:pt>
                <c:pt idx="908">
                  <c:v>1581.3</c:v>
                </c:pt>
                <c:pt idx="909">
                  <c:v>1604.4</c:v>
                </c:pt>
              </c:numCache>
            </c:numRef>
          </c:yVal>
          <c:smooth val="1"/>
        </c:ser>
        <c:ser>
          <c:idx val="8"/>
          <c:order val="2"/>
          <c:tx>
            <c:strRef>
              <c:f>Sheet1!$G$1</c:f>
              <c:strCache>
                <c:ptCount val="1"/>
                <c:pt idx="0">
                  <c:v>G3</c:v>
                </c:pt>
              </c:strCache>
            </c:strRef>
          </c:tx>
          <c:spPr>
            <a:ln w="25400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Sheet1!$G$4:$G$2300</c:f>
              <c:numCache>
                <c:formatCode>General</c:formatCode>
                <c:ptCount val="2297"/>
                <c:pt idx="0">
                  <c:v>0</c:v>
                </c:pt>
                <c:pt idx="1">
                  <c:v>1.3888310204492882E-3</c:v>
                </c:pt>
                <c:pt idx="2">
                  <c:v>2.7776620408985764E-3</c:v>
                </c:pt>
                <c:pt idx="3">
                  <c:v>5.5553240745211951E-3</c:v>
                </c:pt>
                <c:pt idx="4">
                  <c:v>6.9441550949704833E-3</c:v>
                </c:pt>
                <c:pt idx="5">
                  <c:v>8.3329861154197715E-3</c:v>
                </c:pt>
                <c:pt idx="6">
                  <c:v>9.7218171285931021E-3</c:v>
                </c:pt>
                <c:pt idx="7">
                  <c:v>1.111064814904239E-2</c:v>
                </c:pt>
                <c:pt idx="8">
                  <c:v>1.5277141203114297E-2</c:v>
                </c:pt>
                <c:pt idx="9">
                  <c:v>1.6665972223563585E-2</c:v>
                </c:pt>
                <c:pt idx="10">
                  <c:v>1.8054803244012874E-2</c:v>
                </c:pt>
                <c:pt idx="11">
                  <c:v>1.9443634264462162E-2</c:v>
                </c:pt>
                <c:pt idx="12">
                  <c:v>2.0832465277635492E-2</c:v>
                </c:pt>
                <c:pt idx="13">
                  <c:v>2.2221296298084781E-2</c:v>
                </c:pt>
                <c:pt idx="14">
                  <c:v>2.3610127318534069E-2</c:v>
                </c:pt>
                <c:pt idx="15">
                  <c:v>2.6387789352156688E-2</c:v>
                </c:pt>
                <c:pt idx="16">
                  <c:v>2.7776620372605976E-2</c:v>
                </c:pt>
                <c:pt idx="17">
                  <c:v>2.9165451393055264E-2</c:v>
                </c:pt>
                <c:pt idx="18">
                  <c:v>3.0554282406228594E-2</c:v>
                </c:pt>
                <c:pt idx="19">
                  <c:v>3.3331944447127171E-2</c:v>
                </c:pt>
                <c:pt idx="20">
                  <c:v>3.4720775467576459E-2</c:v>
                </c:pt>
                <c:pt idx="21">
                  <c:v>3.610960648074979E-2</c:v>
                </c:pt>
                <c:pt idx="22">
                  <c:v>3.8887268521648366E-2</c:v>
                </c:pt>
                <c:pt idx="23">
                  <c:v>4.4442592596169561E-2</c:v>
                </c:pt>
                <c:pt idx="24">
                  <c:v>4.5831423616618849E-2</c:v>
                </c:pt>
                <c:pt idx="25">
                  <c:v>4.722025462979218E-2</c:v>
                </c:pt>
                <c:pt idx="26">
                  <c:v>4.8609085650241468E-2</c:v>
                </c:pt>
                <c:pt idx="27">
                  <c:v>4.9997916670690756E-2</c:v>
                </c:pt>
                <c:pt idx="28">
                  <c:v>5.2775578704313375E-2</c:v>
                </c:pt>
                <c:pt idx="29">
                  <c:v>5.4164409724762663E-2</c:v>
                </c:pt>
                <c:pt idx="30">
                  <c:v>5.5553240745211951E-2</c:v>
                </c:pt>
                <c:pt idx="31">
                  <c:v>5.6942071758385282E-2</c:v>
                </c:pt>
                <c:pt idx="32">
                  <c:v>5.9725578707002569E-2</c:v>
                </c:pt>
                <c:pt idx="33">
                  <c:v>6.1114467593142763E-2</c:v>
                </c:pt>
                <c:pt idx="34">
                  <c:v>6.2503240740625188E-2</c:v>
                </c:pt>
                <c:pt idx="35">
                  <c:v>6.3892071761074476E-2</c:v>
                </c:pt>
                <c:pt idx="36">
                  <c:v>6.5280902781523764E-2</c:v>
                </c:pt>
                <c:pt idx="37">
                  <c:v>6.6669733801973052E-2</c:v>
                </c:pt>
                <c:pt idx="38">
                  <c:v>6.8058564815146383E-2</c:v>
                </c:pt>
                <c:pt idx="39">
                  <c:v>6.9447395835595671E-2</c:v>
                </c:pt>
                <c:pt idx="40">
                  <c:v>7.0836226856044959E-2</c:v>
                </c:pt>
                <c:pt idx="41">
                  <c:v>7.222505786921829E-2</c:v>
                </c:pt>
                <c:pt idx="42">
                  <c:v>7.3613888889667578E-2</c:v>
                </c:pt>
                <c:pt idx="43">
                  <c:v>7.5002719910116866E-2</c:v>
                </c:pt>
                <c:pt idx="44">
                  <c:v>7.6391550930566154E-2</c:v>
                </c:pt>
                <c:pt idx="45">
                  <c:v>7.7780381943739485E-2</c:v>
                </c:pt>
                <c:pt idx="46">
                  <c:v>8.194687500508735E-2</c:v>
                </c:pt>
                <c:pt idx="47">
                  <c:v>8.333570601826068E-2</c:v>
                </c:pt>
                <c:pt idx="48">
                  <c:v>8.4724537038709968E-2</c:v>
                </c:pt>
                <c:pt idx="49">
                  <c:v>8.6113368059159257E-2</c:v>
                </c:pt>
                <c:pt idx="50">
                  <c:v>8.7502199079608545E-2</c:v>
                </c:pt>
                <c:pt idx="51">
                  <c:v>9.0279861113231163E-2</c:v>
                </c:pt>
                <c:pt idx="52">
                  <c:v>9.1668692133680452E-2</c:v>
                </c:pt>
                <c:pt idx="53">
                  <c:v>9.444635416730307E-2</c:v>
                </c:pt>
                <c:pt idx="54">
                  <c:v>9.7224016208201647E-2</c:v>
                </c:pt>
                <c:pt idx="55">
                  <c:v>9.8612847221374977E-2</c:v>
                </c:pt>
                <c:pt idx="56">
                  <c:v>0.10000167824182427</c:v>
                </c:pt>
                <c:pt idx="57">
                  <c:v>0.10139050926227355</c:v>
                </c:pt>
                <c:pt idx="58">
                  <c:v>0.10277934028272284</c:v>
                </c:pt>
                <c:pt idx="59">
                  <c:v>0.10416817129589617</c:v>
                </c:pt>
                <c:pt idx="60">
                  <c:v>0.10555700231634546</c:v>
                </c:pt>
                <c:pt idx="61">
                  <c:v>0.10694583333679475</c:v>
                </c:pt>
                <c:pt idx="62">
                  <c:v>0.10833466435724404</c:v>
                </c:pt>
                <c:pt idx="63">
                  <c:v>0.10972349537041737</c:v>
                </c:pt>
                <c:pt idx="64">
                  <c:v>0.11111232639086666</c:v>
                </c:pt>
                <c:pt idx="65">
                  <c:v>0.11250115741131594</c:v>
                </c:pt>
                <c:pt idx="66">
                  <c:v>0.11388998843176523</c:v>
                </c:pt>
                <c:pt idx="67">
                  <c:v>0.11527881944493856</c:v>
                </c:pt>
                <c:pt idx="68">
                  <c:v>0.11666765046538785</c:v>
                </c:pt>
                <c:pt idx="69">
                  <c:v>0.11805648148583714</c:v>
                </c:pt>
                <c:pt idx="70">
                  <c:v>0.11944531249901047</c:v>
                </c:pt>
                <c:pt idx="71">
                  <c:v>0.12083414351945976</c:v>
                </c:pt>
                <c:pt idx="72">
                  <c:v>0.12222297453990905</c:v>
                </c:pt>
                <c:pt idx="73">
                  <c:v>0.12361180556035833</c:v>
                </c:pt>
                <c:pt idx="74">
                  <c:v>0.12500063657353166</c:v>
                </c:pt>
                <c:pt idx="75">
                  <c:v>0.12638946759398095</c:v>
                </c:pt>
                <c:pt idx="76">
                  <c:v>0.12777829861443024</c:v>
                </c:pt>
                <c:pt idx="77">
                  <c:v>0.13055596064805286</c:v>
                </c:pt>
                <c:pt idx="78">
                  <c:v>0.13194479166850215</c:v>
                </c:pt>
                <c:pt idx="79">
                  <c:v>0.13333362268895144</c:v>
                </c:pt>
                <c:pt idx="80">
                  <c:v>0.13472245370940072</c:v>
                </c:pt>
                <c:pt idx="81">
                  <c:v>0.13611128472257406</c:v>
                </c:pt>
                <c:pt idx="82">
                  <c:v>0.13750011574302334</c:v>
                </c:pt>
                <c:pt idx="83">
                  <c:v>0.13888894676347263</c:v>
                </c:pt>
                <c:pt idx="84">
                  <c:v>0.14027777777664596</c:v>
                </c:pt>
                <c:pt idx="85">
                  <c:v>0.14166660879709525</c:v>
                </c:pt>
                <c:pt idx="86">
                  <c:v>0.14305543981754454</c:v>
                </c:pt>
                <c:pt idx="87">
                  <c:v>0.14444427083799383</c:v>
                </c:pt>
                <c:pt idx="88">
                  <c:v>0.14583310185116716</c:v>
                </c:pt>
                <c:pt idx="89">
                  <c:v>0.14722193287161645</c:v>
                </c:pt>
                <c:pt idx="90">
                  <c:v>0.14861076389206573</c:v>
                </c:pt>
                <c:pt idx="91">
                  <c:v>0.15277725694613764</c:v>
                </c:pt>
                <c:pt idx="92">
                  <c:v>0.15416608796658693</c:v>
                </c:pt>
                <c:pt idx="93">
                  <c:v>0.15694375000020955</c:v>
                </c:pt>
                <c:pt idx="94">
                  <c:v>0.15833258102065884</c:v>
                </c:pt>
                <c:pt idx="95">
                  <c:v>0.15972141204110812</c:v>
                </c:pt>
                <c:pt idx="96">
                  <c:v>0.16111024305428145</c:v>
                </c:pt>
                <c:pt idx="97">
                  <c:v>0.16249907407473074</c:v>
                </c:pt>
                <c:pt idx="98">
                  <c:v>0.16388790509518003</c:v>
                </c:pt>
                <c:pt idx="99">
                  <c:v>0.16527673611562932</c:v>
                </c:pt>
                <c:pt idx="100">
                  <c:v>0.16666556712880265</c:v>
                </c:pt>
                <c:pt idx="101">
                  <c:v>0.16805439814925194</c:v>
                </c:pt>
                <c:pt idx="102">
                  <c:v>0.16944322916970123</c:v>
                </c:pt>
                <c:pt idx="103">
                  <c:v>0.17083206019015051</c:v>
                </c:pt>
                <c:pt idx="104">
                  <c:v>0.17222089120332384</c:v>
                </c:pt>
                <c:pt idx="105">
                  <c:v>0.17360972222377313</c:v>
                </c:pt>
                <c:pt idx="106">
                  <c:v>0.17638738426467171</c:v>
                </c:pt>
                <c:pt idx="107">
                  <c:v>0.17777621527784504</c:v>
                </c:pt>
                <c:pt idx="108">
                  <c:v>0.17916504629829433</c:v>
                </c:pt>
                <c:pt idx="109">
                  <c:v>0.1819427083391929</c:v>
                </c:pt>
                <c:pt idx="110">
                  <c:v>0.18472037037281552</c:v>
                </c:pt>
                <c:pt idx="111">
                  <c:v>0.18610920139326481</c:v>
                </c:pt>
                <c:pt idx="112">
                  <c:v>0.18888686342688743</c:v>
                </c:pt>
                <c:pt idx="113">
                  <c:v>0.19027569444733672</c:v>
                </c:pt>
                <c:pt idx="114">
                  <c:v>0.19166452546778601</c:v>
                </c:pt>
                <c:pt idx="115">
                  <c:v>0.19305335648095934</c:v>
                </c:pt>
                <c:pt idx="116">
                  <c:v>0.19444218750140863</c:v>
                </c:pt>
                <c:pt idx="117">
                  <c:v>0.19583101852185791</c:v>
                </c:pt>
                <c:pt idx="118">
                  <c:v>0.1972198495423072</c:v>
                </c:pt>
                <c:pt idx="119">
                  <c:v>0.19860879630141426</c:v>
                </c:pt>
                <c:pt idx="120">
                  <c:v>0.19999768518755445</c:v>
                </c:pt>
                <c:pt idx="121">
                  <c:v>0.20138657407369465</c:v>
                </c:pt>
                <c:pt idx="122">
                  <c:v>0.2027754629671108</c:v>
                </c:pt>
                <c:pt idx="123">
                  <c:v>0.20416435185325099</c:v>
                </c:pt>
                <c:pt idx="124">
                  <c:v>0.20555324074666714</c:v>
                </c:pt>
                <c:pt idx="125">
                  <c:v>0.20694212963280734</c:v>
                </c:pt>
                <c:pt idx="126">
                  <c:v>0.20833101851894753</c:v>
                </c:pt>
                <c:pt idx="127">
                  <c:v>0.20971990741236368</c:v>
                </c:pt>
                <c:pt idx="128">
                  <c:v>0.21110879629850388</c:v>
                </c:pt>
                <c:pt idx="129">
                  <c:v>0.21249768518464407</c:v>
                </c:pt>
                <c:pt idx="130">
                  <c:v>0.21388657407806022</c:v>
                </c:pt>
                <c:pt idx="131">
                  <c:v>0.21527546296420041</c:v>
                </c:pt>
                <c:pt idx="132">
                  <c:v>0.21666435185761657</c:v>
                </c:pt>
                <c:pt idx="133">
                  <c:v>0.21805324074375676</c:v>
                </c:pt>
                <c:pt idx="134">
                  <c:v>0.21944212962989695</c:v>
                </c:pt>
                <c:pt idx="135">
                  <c:v>0.22083101852331311</c:v>
                </c:pt>
                <c:pt idx="136">
                  <c:v>0.2222199074094533</c:v>
                </c:pt>
                <c:pt idx="137">
                  <c:v>0.22360879629559349</c:v>
                </c:pt>
                <c:pt idx="138">
                  <c:v>0.22499768518900964</c:v>
                </c:pt>
                <c:pt idx="139">
                  <c:v>0.22638657407514984</c:v>
                </c:pt>
                <c:pt idx="140">
                  <c:v>0.22777546296856599</c:v>
                </c:pt>
                <c:pt idx="141">
                  <c:v>0.22916435185470618</c:v>
                </c:pt>
                <c:pt idx="142">
                  <c:v>0.23055324074084638</c:v>
                </c:pt>
                <c:pt idx="143">
                  <c:v>0.23194212963426253</c:v>
                </c:pt>
                <c:pt idx="144">
                  <c:v>0.23333101852040272</c:v>
                </c:pt>
                <c:pt idx="145">
                  <c:v>0.23471990740654292</c:v>
                </c:pt>
                <c:pt idx="146">
                  <c:v>0.23610879629995907</c:v>
                </c:pt>
                <c:pt idx="147">
                  <c:v>0.23749768518609926</c:v>
                </c:pt>
                <c:pt idx="148">
                  <c:v>0.23888657407951541</c:v>
                </c:pt>
                <c:pt idx="149">
                  <c:v>0.24027546296565561</c:v>
                </c:pt>
                <c:pt idx="150">
                  <c:v>0.2416643518517958</c:v>
                </c:pt>
                <c:pt idx="151">
                  <c:v>0.24305324074521195</c:v>
                </c:pt>
                <c:pt idx="152">
                  <c:v>0.24444212963135215</c:v>
                </c:pt>
                <c:pt idx="153">
                  <c:v>0.24583101851749234</c:v>
                </c:pt>
                <c:pt idx="154">
                  <c:v>0.24721990741090849</c:v>
                </c:pt>
                <c:pt idx="155">
                  <c:v>0.24999768519046484</c:v>
                </c:pt>
                <c:pt idx="156">
                  <c:v>0.25138657407660503</c:v>
                </c:pt>
                <c:pt idx="157">
                  <c:v>0.25277546296274522</c:v>
                </c:pt>
                <c:pt idx="158">
                  <c:v>0.25416435185616137</c:v>
                </c:pt>
                <c:pt idx="159">
                  <c:v>0.25555324074230157</c:v>
                </c:pt>
                <c:pt idx="160">
                  <c:v>0.25694212962844176</c:v>
                </c:pt>
                <c:pt idx="161">
                  <c:v>0.25971990740799811</c:v>
                </c:pt>
                <c:pt idx="162">
                  <c:v>0.26110879630141426</c:v>
                </c:pt>
                <c:pt idx="163">
                  <c:v>0.26249768518755445</c:v>
                </c:pt>
                <c:pt idx="164">
                  <c:v>0.26388657407369465</c:v>
                </c:pt>
                <c:pt idx="165">
                  <c:v>0.2652754629671108</c:v>
                </c:pt>
                <c:pt idx="166">
                  <c:v>0.26666435185325099</c:v>
                </c:pt>
                <c:pt idx="167">
                  <c:v>0.26805324074666714</c:v>
                </c:pt>
                <c:pt idx="168">
                  <c:v>0.26944212963280734</c:v>
                </c:pt>
                <c:pt idx="169">
                  <c:v>0.27083101851894753</c:v>
                </c:pt>
                <c:pt idx="170">
                  <c:v>0.27360879629850388</c:v>
                </c:pt>
                <c:pt idx="171">
                  <c:v>0.27499768518464407</c:v>
                </c:pt>
                <c:pt idx="172">
                  <c:v>0.27638657407806022</c:v>
                </c:pt>
                <c:pt idx="173">
                  <c:v>0.27777546296420041</c:v>
                </c:pt>
                <c:pt idx="174">
                  <c:v>0.27916435185761657</c:v>
                </c:pt>
                <c:pt idx="175">
                  <c:v>0.28055324074375676</c:v>
                </c:pt>
                <c:pt idx="176">
                  <c:v>0.28194212962989695</c:v>
                </c:pt>
                <c:pt idx="177">
                  <c:v>0.28333101852331311</c:v>
                </c:pt>
                <c:pt idx="178">
                  <c:v>0.2847199074094533</c:v>
                </c:pt>
                <c:pt idx="179">
                  <c:v>0.28610879629559349</c:v>
                </c:pt>
                <c:pt idx="180">
                  <c:v>0.28749768518900964</c:v>
                </c:pt>
                <c:pt idx="181">
                  <c:v>0.28888657407514984</c:v>
                </c:pt>
                <c:pt idx="182">
                  <c:v>0.29027546296856599</c:v>
                </c:pt>
                <c:pt idx="183">
                  <c:v>0.29166435185470618</c:v>
                </c:pt>
                <c:pt idx="184">
                  <c:v>0.29444212963426253</c:v>
                </c:pt>
                <c:pt idx="185">
                  <c:v>0.29721990740654292</c:v>
                </c:pt>
                <c:pt idx="186">
                  <c:v>0.29860879629995907</c:v>
                </c:pt>
                <c:pt idx="187">
                  <c:v>0.30277546296565561</c:v>
                </c:pt>
                <c:pt idx="188">
                  <c:v>0.3041643518517958</c:v>
                </c:pt>
                <c:pt idx="189">
                  <c:v>0.30555324074521195</c:v>
                </c:pt>
                <c:pt idx="190">
                  <c:v>0.30833101851749234</c:v>
                </c:pt>
                <c:pt idx="191">
                  <c:v>0.30971990741090849</c:v>
                </c:pt>
                <c:pt idx="192">
                  <c:v>0.31110879629704868</c:v>
                </c:pt>
                <c:pt idx="193">
                  <c:v>0.31249768519046484</c:v>
                </c:pt>
                <c:pt idx="194">
                  <c:v>0.31388657407660503</c:v>
                </c:pt>
                <c:pt idx="195">
                  <c:v>0.31527546296274522</c:v>
                </c:pt>
                <c:pt idx="196">
                  <c:v>0.31666435185616137</c:v>
                </c:pt>
                <c:pt idx="197">
                  <c:v>0.31805324074230157</c:v>
                </c:pt>
                <c:pt idx="198">
                  <c:v>0.31944212962844176</c:v>
                </c:pt>
                <c:pt idx="199">
                  <c:v>0.32083101852185791</c:v>
                </c:pt>
                <c:pt idx="200">
                  <c:v>0.32221990740799811</c:v>
                </c:pt>
                <c:pt idx="201">
                  <c:v>0.32360879630141426</c:v>
                </c:pt>
                <c:pt idx="202">
                  <c:v>0.32499768518755445</c:v>
                </c:pt>
                <c:pt idx="203">
                  <c:v>0.32638657407369465</c:v>
                </c:pt>
                <c:pt idx="204">
                  <c:v>0.32916435185325099</c:v>
                </c:pt>
                <c:pt idx="205">
                  <c:v>0.33194212963280734</c:v>
                </c:pt>
                <c:pt idx="206">
                  <c:v>0.33333101851894753</c:v>
                </c:pt>
                <c:pt idx="207">
                  <c:v>0.33471990741236368</c:v>
                </c:pt>
                <c:pt idx="208">
                  <c:v>0.33610879629850388</c:v>
                </c:pt>
                <c:pt idx="209">
                  <c:v>0.33749768518464407</c:v>
                </c:pt>
                <c:pt idx="210">
                  <c:v>0.33888657407806022</c:v>
                </c:pt>
                <c:pt idx="211">
                  <c:v>0.34305324074375676</c:v>
                </c:pt>
                <c:pt idx="212">
                  <c:v>0.34583101852331311</c:v>
                </c:pt>
                <c:pt idx="213">
                  <c:v>0.3472199074094533</c:v>
                </c:pt>
                <c:pt idx="214">
                  <c:v>0.34860879629559349</c:v>
                </c:pt>
                <c:pt idx="215">
                  <c:v>0.35138657407514984</c:v>
                </c:pt>
                <c:pt idx="216">
                  <c:v>0.35277546296856599</c:v>
                </c:pt>
                <c:pt idx="217">
                  <c:v>0.35416435185470618</c:v>
                </c:pt>
                <c:pt idx="218">
                  <c:v>0.35555324074084638</c:v>
                </c:pt>
                <c:pt idx="219">
                  <c:v>0.35694212963426253</c:v>
                </c:pt>
                <c:pt idx="220">
                  <c:v>0.35833101852040272</c:v>
                </c:pt>
                <c:pt idx="221">
                  <c:v>0.35971990740654292</c:v>
                </c:pt>
                <c:pt idx="222">
                  <c:v>0.36110879629995907</c:v>
                </c:pt>
                <c:pt idx="223">
                  <c:v>0.36388657407951541</c:v>
                </c:pt>
                <c:pt idx="224">
                  <c:v>0.36527546296565561</c:v>
                </c:pt>
                <c:pt idx="225">
                  <c:v>0.3666643518517958</c:v>
                </c:pt>
                <c:pt idx="226">
                  <c:v>0.36944212963135215</c:v>
                </c:pt>
                <c:pt idx="227">
                  <c:v>0.37083101851749234</c:v>
                </c:pt>
                <c:pt idx="228">
                  <c:v>0.37221990741090849</c:v>
                </c:pt>
                <c:pt idx="229">
                  <c:v>0.37360879629704868</c:v>
                </c:pt>
                <c:pt idx="230">
                  <c:v>0.37499768519046484</c:v>
                </c:pt>
                <c:pt idx="231">
                  <c:v>0.37638657407660503</c:v>
                </c:pt>
                <c:pt idx="232">
                  <c:v>0.37777546296274522</c:v>
                </c:pt>
                <c:pt idx="233">
                  <c:v>0.37916435185616137</c:v>
                </c:pt>
                <c:pt idx="234">
                  <c:v>0.38055324074230157</c:v>
                </c:pt>
                <c:pt idx="235">
                  <c:v>0.38194212962844176</c:v>
                </c:pt>
                <c:pt idx="236">
                  <c:v>0.38333101852185791</c:v>
                </c:pt>
                <c:pt idx="237">
                  <c:v>0.38471990740799811</c:v>
                </c:pt>
                <c:pt idx="238">
                  <c:v>0.38610879630141426</c:v>
                </c:pt>
                <c:pt idx="239">
                  <c:v>0.38749768518755445</c:v>
                </c:pt>
                <c:pt idx="240">
                  <c:v>0.38888657407369465</c:v>
                </c:pt>
                <c:pt idx="241">
                  <c:v>0.3902754629671108</c:v>
                </c:pt>
                <c:pt idx="242">
                  <c:v>0.39166435185325099</c:v>
                </c:pt>
                <c:pt idx="243">
                  <c:v>0.39305324074666714</c:v>
                </c:pt>
                <c:pt idx="244">
                  <c:v>0.39444212963280734</c:v>
                </c:pt>
                <c:pt idx="245">
                  <c:v>0.39583101851894753</c:v>
                </c:pt>
                <c:pt idx="246">
                  <c:v>0.39721990741236368</c:v>
                </c:pt>
                <c:pt idx="247">
                  <c:v>0.39860879629850388</c:v>
                </c:pt>
                <c:pt idx="248">
                  <c:v>0.39999768518464407</c:v>
                </c:pt>
                <c:pt idx="249">
                  <c:v>0.40138657407806022</c:v>
                </c:pt>
                <c:pt idx="250">
                  <c:v>0.40277546296420041</c:v>
                </c:pt>
                <c:pt idx="251">
                  <c:v>0.40833101852331311</c:v>
                </c:pt>
                <c:pt idx="252">
                  <c:v>0.4097199074094533</c:v>
                </c:pt>
                <c:pt idx="253">
                  <c:v>0.41110879629559349</c:v>
                </c:pt>
                <c:pt idx="254">
                  <c:v>0.41249768518900964</c:v>
                </c:pt>
                <c:pt idx="255">
                  <c:v>0.41388657407514984</c:v>
                </c:pt>
                <c:pt idx="256">
                  <c:v>0.41527546296856599</c:v>
                </c:pt>
                <c:pt idx="257">
                  <c:v>0.41666435185470618</c:v>
                </c:pt>
                <c:pt idx="258">
                  <c:v>0.41805324074084638</c:v>
                </c:pt>
                <c:pt idx="259">
                  <c:v>0.41944212963426253</c:v>
                </c:pt>
                <c:pt idx="260">
                  <c:v>0.42083101852040272</c:v>
                </c:pt>
                <c:pt idx="261">
                  <c:v>0.42221990740654292</c:v>
                </c:pt>
                <c:pt idx="262">
                  <c:v>0.42360879629995907</c:v>
                </c:pt>
                <c:pt idx="263">
                  <c:v>0.42499768518609926</c:v>
                </c:pt>
                <c:pt idx="264">
                  <c:v>0.42638657407951541</c:v>
                </c:pt>
                <c:pt idx="265">
                  <c:v>0.42777546296565561</c:v>
                </c:pt>
                <c:pt idx="266">
                  <c:v>0.4291643518517958</c:v>
                </c:pt>
                <c:pt idx="267">
                  <c:v>0.43055324074521195</c:v>
                </c:pt>
                <c:pt idx="268">
                  <c:v>0.43194212963135215</c:v>
                </c:pt>
                <c:pt idx="269">
                  <c:v>0.43333101851749234</c:v>
                </c:pt>
                <c:pt idx="270">
                  <c:v>0.43471990741090849</c:v>
                </c:pt>
                <c:pt idx="271">
                  <c:v>0.43610879629704868</c:v>
                </c:pt>
                <c:pt idx="272">
                  <c:v>0.43749768519046484</c:v>
                </c:pt>
                <c:pt idx="273">
                  <c:v>0.44027546296274522</c:v>
                </c:pt>
                <c:pt idx="274">
                  <c:v>0.44166435185616137</c:v>
                </c:pt>
                <c:pt idx="275">
                  <c:v>0.44444212962844176</c:v>
                </c:pt>
                <c:pt idx="276">
                  <c:v>0.44583101852185791</c:v>
                </c:pt>
                <c:pt idx="277">
                  <c:v>0.44721990740799811</c:v>
                </c:pt>
                <c:pt idx="278">
                  <c:v>0.44860879630141426</c:v>
                </c:pt>
                <c:pt idx="279">
                  <c:v>0.44999768518755445</c:v>
                </c:pt>
                <c:pt idx="280">
                  <c:v>0.45138657407369465</c:v>
                </c:pt>
                <c:pt idx="281">
                  <c:v>0.4527754629671108</c:v>
                </c:pt>
                <c:pt idx="282">
                  <c:v>0.45416435185325099</c:v>
                </c:pt>
                <c:pt idx="283">
                  <c:v>0.45694212963280734</c:v>
                </c:pt>
                <c:pt idx="284">
                  <c:v>0.45833101851894753</c:v>
                </c:pt>
                <c:pt idx="285">
                  <c:v>0.45971990741236368</c:v>
                </c:pt>
                <c:pt idx="286">
                  <c:v>0.46110879629850388</c:v>
                </c:pt>
                <c:pt idx="287">
                  <c:v>0.46249768518464407</c:v>
                </c:pt>
                <c:pt idx="288">
                  <c:v>0.46388657407806022</c:v>
                </c:pt>
                <c:pt idx="289">
                  <c:v>0.46527546296420041</c:v>
                </c:pt>
                <c:pt idx="290">
                  <c:v>0.46666435185761657</c:v>
                </c:pt>
                <c:pt idx="291">
                  <c:v>0.46805324074375676</c:v>
                </c:pt>
                <c:pt idx="292">
                  <c:v>0.46944212962989695</c:v>
                </c:pt>
                <c:pt idx="293">
                  <c:v>0.47083101852331311</c:v>
                </c:pt>
                <c:pt idx="294">
                  <c:v>0.4722199074094533</c:v>
                </c:pt>
                <c:pt idx="295">
                  <c:v>0.47360879629559349</c:v>
                </c:pt>
                <c:pt idx="296">
                  <c:v>0.47499768518900964</c:v>
                </c:pt>
                <c:pt idx="297">
                  <c:v>0.47638657407514984</c:v>
                </c:pt>
                <c:pt idx="298">
                  <c:v>0.47777546296856599</c:v>
                </c:pt>
                <c:pt idx="299">
                  <c:v>0.47916435185470618</c:v>
                </c:pt>
                <c:pt idx="300">
                  <c:v>0.48055324074084638</c:v>
                </c:pt>
                <c:pt idx="301">
                  <c:v>0.48194212963426253</c:v>
                </c:pt>
                <c:pt idx="302">
                  <c:v>0.48333101852040272</c:v>
                </c:pt>
                <c:pt idx="303">
                  <c:v>0.48471990740654292</c:v>
                </c:pt>
                <c:pt idx="304">
                  <c:v>0.48610879629995907</c:v>
                </c:pt>
                <c:pt idx="305">
                  <c:v>0.48749768518609926</c:v>
                </c:pt>
                <c:pt idx="306">
                  <c:v>0.48888657407951541</c:v>
                </c:pt>
                <c:pt idx="307">
                  <c:v>0.49027546296565561</c:v>
                </c:pt>
                <c:pt idx="308">
                  <c:v>0.4916643518517958</c:v>
                </c:pt>
                <c:pt idx="309">
                  <c:v>0.49305324074521195</c:v>
                </c:pt>
                <c:pt idx="310">
                  <c:v>0.49444212963135215</c:v>
                </c:pt>
                <c:pt idx="311">
                  <c:v>0.49583101851749234</c:v>
                </c:pt>
                <c:pt idx="312">
                  <c:v>0.49721990741090849</c:v>
                </c:pt>
                <c:pt idx="313">
                  <c:v>0.49860879629704868</c:v>
                </c:pt>
                <c:pt idx="314">
                  <c:v>0.49999768519046484</c:v>
                </c:pt>
                <c:pt idx="315">
                  <c:v>0.50138657407660503</c:v>
                </c:pt>
                <c:pt idx="316">
                  <c:v>0.50277546296274522</c:v>
                </c:pt>
                <c:pt idx="317">
                  <c:v>0.50416435185616137</c:v>
                </c:pt>
                <c:pt idx="318">
                  <c:v>0.50555324074230157</c:v>
                </c:pt>
                <c:pt idx="319">
                  <c:v>0.50694212962844176</c:v>
                </c:pt>
                <c:pt idx="320">
                  <c:v>0.50833101852185791</c:v>
                </c:pt>
                <c:pt idx="321">
                  <c:v>0.50971990740799811</c:v>
                </c:pt>
                <c:pt idx="322">
                  <c:v>0.51110879630141426</c:v>
                </c:pt>
                <c:pt idx="323">
                  <c:v>0.51249768518755445</c:v>
                </c:pt>
                <c:pt idx="324">
                  <c:v>0.51388657407369465</c:v>
                </c:pt>
                <c:pt idx="325">
                  <c:v>0.5152754629671108</c:v>
                </c:pt>
                <c:pt idx="326">
                  <c:v>0.51666435185325099</c:v>
                </c:pt>
                <c:pt idx="327">
                  <c:v>0.51805324074666714</c:v>
                </c:pt>
                <c:pt idx="328">
                  <c:v>0.51944212963280734</c:v>
                </c:pt>
                <c:pt idx="329">
                  <c:v>0.52083101851894753</c:v>
                </c:pt>
                <c:pt idx="330">
                  <c:v>0.52221990741236368</c:v>
                </c:pt>
                <c:pt idx="331">
                  <c:v>0.52360879629850388</c:v>
                </c:pt>
                <c:pt idx="332">
                  <c:v>0.52499768518464407</c:v>
                </c:pt>
                <c:pt idx="333">
                  <c:v>0.52638657407806022</c:v>
                </c:pt>
                <c:pt idx="334">
                  <c:v>0.52777546296420041</c:v>
                </c:pt>
                <c:pt idx="335">
                  <c:v>0.52916435185761657</c:v>
                </c:pt>
                <c:pt idx="336">
                  <c:v>0.53055324074375676</c:v>
                </c:pt>
                <c:pt idx="337">
                  <c:v>0.53194212962989695</c:v>
                </c:pt>
                <c:pt idx="338">
                  <c:v>0.53333101852331311</c:v>
                </c:pt>
                <c:pt idx="339">
                  <c:v>0.5347199074094533</c:v>
                </c:pt>
                <c:pt idx="340">
                  <c:v>0.53610879629559349</c:v>
                </c:pt>
                <c:pt idx="341">
                  <c:v>0.53749768518900964</c:v>
                </c:pt>
                <c:pt idx="342">
                  <c:v>0.53888657407514984</c:v>
                </c:pt>
                <c:pt idx="343">
                  <c:v>0.54027546296856599</c:v>
                </c:pt>
                <c:pt idx="344">
                  <c:v>0.54166435185470618</c:v>
                </c:pt>
                <c:pt idx="345">
                  <c:v>0.54305324074084638</c:v>
                </c:pt>
                <c:pt idx="346">
                  <c:v>0.54444212963426253</c:v>
                </c:pt>
                <c:pt idx="347">
                  <c:v>0.54583101852040272</c:v>
                </c:pt>
                <c:pt idx="348">
                  <c:v>0.54721990740654292</c:v>
                </c:pt>
                <c:pt idx="349">
                  <c:v>0.54860879629995907</c:v>
                </c:pt>
                <c:pt idx="350">
                  <c:v>0.54999768518609926</c:v>
                </c:pt>
                <c:pt idx="351">
                  <c:v>0.55138657407951541</c:v>
                </c:pt>
                <c:pt idx="352">
                  <c:v>0.55277546296565561</c:v>
                </c:pt>
                <c:pt idx="353">
                  <c:v>0.5541643518517958</c:v>
                </c:pt>
                <c:pt idx="354">
                  <c:v>0.55555324074521195</c:v>
                </c:pt>
                <c:pt idx="355">
                  <c:v>0.55694212963135215</c:v>
                </c:pt>
                <c:pt idx="356">
                  <c:v>0.55833101851749234</c:v>
                </c:pt>
                <c:pt idx="357">
                  <c:v>0.55971990741090849</c:v>
                </c:pt>
                <c:pt idx="358">
                  <c:v>0.56110879629704868</c:v>
                </c:pt>
                <c:pt idx="359">
                  <c:v>0.56249768519046484</c:v>
                </c:pt>
                <c:pt idx="360">
                  <c:v>0.56388657407660503</c:v>
                </c:pt>
                <c:pt idx="361">
                  <c:v>0.56527546296274522</c:v>
                </c:pt>
                <c:pt idx="362">
                  <c:v>0.56666435185616137</c:v>
                </c:pt>
                <c:pt idx="363">
                  <c:v>0.56805324074230157</c:v>
                </c:pt>
                <c:pt idx="364">
                  <c:v>0.56944212962844176</c:v>
                </c:pt>
                <c:pt idx="365">
                  <c:v>0.57083101852185791</c:v>
                </c:pt>
                <c:pt idx="366">
                  <c:v>0.57221990740799811</c:v>
                </c:pt>
                <c:pt idx="367">
                  <c:v>0.57360879630141426</c:v>
                </c:pt>
                <c:pt idx="368">
                  <c:v>0.57499768518755445</c:v>
                </c:pt>
                <c:pt idx="369">
                  <c:v>0.57638657407369465</c:v>
                </c:pt>
                <c:pt idx="370">
                  <c:v>0.5777754629671108</c:v>
                </c:pt>
                <c:pt idx="371">
                  <c:v>0.57916435185325099</c:v>
                </c:pt>
                <c:pt idx="372">
                  <c:v>0.58055324074666714</c:v>
                </c:pt>
                <c:pt idx="373">
                  <c:v>0.58194212963280734</c:v>
                </c:pt>
                <c:pt idx="374">
                  <c:v>0.58333101851894753</c:v>
                </c:pt>
                <c:pt idx="375">
                  <c:v>0.58471990741236368</c:v>
                </c:pt>
                <c:pt idx="376">
                  <c:v>0.58749768518464407</c:v>
                </c:pt>
                <c:pt idx="377">
                  <c:v>0.58888657407806022</c:v>
                </c:pt>
                <c:pt idx="378">
                  <c:v>0.59027546296420041</c:v>
                </c:pt>
                <c:pt idx="379">
                  <c:v>0.59166435185761657</c:v>
                </c:pt>
                <c:pt idx="380">
                  <c:v>0.59305324074375676</c:v>
                </c:pt>
                <c:pt idx="381">
                  <c:v>0.59444212962989695</c:v>
                </c:pt>
                <c:pt idx="382">
                  <c:v>0.59583101852331311</c:v>
                </c:pt>
                <c:pt idx="383">
                  <c:v>0.5972199074094533</c:v>
                </c:pt>
                <c:pt idx="384">
                  <c:v>0.59860879629559349</c:v>
                </c:pt>
                <c:pt idx="385">
                  <c:v>0.59999768518900964</c:v>
                </c:pt>
                <c:pt idx="386">
                  <c:v>0.60138657407514984</c:v>
                </c:pt>
                <c:pt idx="387">
                  <c:v>0.60277546296856599</c:v>
                </c:pt>
                <c:pt idx="388">
                  <c:v>0.60416435185470618</c:v>
                </c:pt>
                <c:pt idx="389">
                  <c:v>0.60555324074084638</c:v>
                </c:pt>
                <c:pt idx="390">
                  <c:v>0.60694212963426253</c:v>
                </c:pt>
                <c:pt idx="391">
                  <c:v>0.60833101852040272</c:v>
                </c:pt>
                <c:pt idx="392">
                  <c:v>0.60971990740654292</c:v>
                </c:pt>
                <c:pt idx="393">
                  <c:v>0.61110879629995907</c:v>
                </c:pt>
                <c:pt idx="394">
                  <c:v>0.61249768518609926</c:v>
                </c:pt>
                <c:pt idx="395">
                  <c:v>0.61388657407951541</c:v>
                </c:pt>
                <c:pt idx="396">
                  <c:v>0.61527546296565561</c:v>
                </c:pt>
                <c:pt idx="397">
                  <c:v>0.6166643518517958</c:v>
                </c:pt>
                <c:pt idx="398">
                  <c:v>0.61805324074521195</c:v>
                </c:pt>
                <c:pt idx="399">
                  <c:v>0.61944212963135215</c:v>
                </c:pt>
                <c:pt idx="400">
                  <c:v>0.62083101851749234</c:v>
                </c:pt>
                <c:pt idx="401">
                  <c:v>0.62221990741090849</c:v>
                </c:pt>
                <c:pt idx="402">
                  <c:v>0.62360879629704868</c:v>
                </c:pt>
                <c:pt idx="403">
                  <c:v>0.62499768519046484</c:v>
                </c:pt>
                <c:pt idx="404">
                  <c:v>0.62638657407660503</c:v>
                </c:pt>
                <c:pt idx="405">
                  <c:v>0.62916435185616137</c:v>
                </c:pt>
                <c:pt idx="406">
                  <c:v>0.63055324074230157</c:v>
                </c:pt>
                <c:pt idx="407">
                  <c:v>0.63194212962844176</c:v>
                </c:pt>
                <c:pt idx="408">
                  <c:v>0.63333101852185791</c:v>
                </c:pt>
                <c:pt idx="409">
                  <c:v>0.63471990740799811</c:v>
                </c:pt>
                <c:pt idx="410">
                  <c:v>0.63610879630141426</c:v>
                </c:pt>
                <c:pt idx="411">
                  <c:v>0.63749768518755445</c:v>
                </c:pt>
                <c:pt idx="412">
                  <c:v>0.63888657407369465</c:v>
                </c:pt>
                <c:pt idx="413">
                  <c:v>0.6402754629671108</c:v>
                </c:pt>
                <c:pt idx="414">
                  <c:v>0.64166435185325099</c:v>
                </c:pt>
                <c:pt idx="415">
                  <c:v>0.64305324074666714</c:v>
                </c:pt>
                <c:pt idx="416">
                  <c:v>0.64583101851894753</c:v>
                </c:pt>
                <c:pt idx="417">
                  <c:v>0.64721990741236368</c:v>
                </c:pt>
                <c:pt idx="418">
                  <c:v>0.64860879629850388</c:v>
                </c:pt>
                <c:pt idx="419">
                  <c:v>0.64999768518464407</c:v>
                </c:pt>
                <c:pt idx="420">
                  <c:v>0.65138657407806022</c:v>
                </c:pt>
                <c:pt idx="421">
                  <c:v>0.65277546296420041</c:v>
                </c:pt>
                <c:pt idx="422">
                  <c:v>0.65555324074375676</c:v>
                </c:pt>
                <c:pt idx="423">
                  <c:v>0.65694212962989695</c:v>
                </c:pt>
                <c:pt idx="424">
                  <c:v>0.65833101852331311</c:v>
                </c:pt>
                <c:pt idx="425">
                  <c:v>0.66110879629559349</c:v>
                </c:pt>
                <c:pt idx="426">
                  <c:v>0.66249768518900964</c:v>
                </c:pt>
                <c:pt idx="427">
                  <c:v>0.66388657407514984</c:v>
                </c:pt>
                <c:pt idx="428">
                  <c:v>0.66527546296856599</c:v>
                </c:pt>
                <c:pt idx="429">
                  <c:v>0.66666435185470618</c:v>
                </c:pt>
                <c:pt idx="430">
                  <c:v>0.66805324074084638</c:v>
                </c:pt>
                <c:pt idx="431">
                  <c:v>0.66944212963426253</c:v>
                </c:pt>
                <c:pt idx="432">
                  <c:v>0.67221990740654292</c:v>
                </c:pt>
                <c:pt idx="433">
                  <c:v>0.67360879629995907</c:v>
                </c:pt>
                <c:pt idx="434">
                  <c:v>0.67499768518609926</c:v>
                </c:pt>
                <c:pt idx="435">
                  <c:v>0.67638657407951541</c:v>
                </c:pt>
                <c:pt idx="436">
                  <c:v>0.67777546296565561</c:v>
                </c:pt>
                <c:pt idx="437">
                  <c:v>0.6791643518517958</c:v>
                </c:pt>
                <c:pt idx="438">
                  <c:v>0.68055324074521195</c:v>
                </c:pt>
                <c:pt idx="439">
                  <c:v>0.68194212963135215</c:v>
                </c:pt>
                <c:pt idx="440">
                  <c:v>0.68333101851749234</c:v>
                </c:pt>
                <c:pt idx="441">
                  <c:v>0.68471990741090849</c:v>
                </c:pt>
                <c:pt idx="442">
                  <c:v>0.68610879629704868</c:v>
                </c:pt>
                <c:pt idx="443">
                  <c:v>0.68888657407660503</c:v>
                </c:pt>
                <c:pt idx="444">
                  <c:v>0.69027546296274522</c:v>
                </c:pt>
                <c:pt idx="445">
                  <c:v>0.69166435185616137</c:v>
                </c:pt>
                <c:pt idx="446">
                  <c:v>0.69305324074230157</c:v>
                </c:pt>
                <c:pt idx="447">
                  <c:v>0.69444212962844176</c:v>
                </c:pt>
                <c:pt idx="448">
                  <c:v>0.69583101852185791</c:v>
                </c:pt>
                <c:pt idx="449">
                  <c:v>0.69721990740799811</c:v>
                </c:pt>
                <c:pt idx="450">
                  <c:v>0.69860879630141426</c:v>
                </c:pt>
                <c:pt idx="451">
                  <c:v>0.69999768518755445</c:v>
                </c:pt>
                <c:pt idx="452">
                  <c:v>0.70138657407369465</c:v>
                </c:pt>
                <c:pt idx="453">
                  <c:v>0.7027754629671108</c:v>
                </c:pt>
                <c:pt idx="454">
                  <c:v>0.70416435185325099</c:v>
                </c:pt>
                <c:pt idx="455">
                  <c:v>0.70555324074666714</c:v>
                </c:pt>
                <c:pt idx="456">
                  <c:v>0.70694212963280734</c:v>
                </c:pt>
                <c:pt idx="457">
                  <c:v>0.70833101851894753</c:v>
                </c:pt>
                <c:pt idx="458">
                  <c:v>0.70971990741236368</c:v>
                </c:pt>
                <c:pt idx="459">
                  <c:v>0.71110879629850388</c:v>
                </c:pt>
                <c:pt idx="460">
                  <c:v>0.71249768518464407</c:v>
                </c:pt>
                <c:pt idx="461">
                  <c:v>0.71388657407806022</c:v>
                </c:pt>
                <c:pt idx="462">
                  <c:v>0.71527546296420041</c:v>
                </c:pt>
                <c:pt idx="463">
                  <c:v>0.71666435185761657</c:v>
                </c:pt>
                <c:pt idx="464">
                  <c:v>0.71805324074375676</c:v>
                </c:pt>
                <c:pt idx="465">
                  <c:v>0.71944212962989695</c:v>
                </c:pt>
                <c:pt idx="466">
                  <c:v>0.7222199074094533</c:v>
                </c:pt>
                <c:pt idx="467">
                  <c:v>0.72360879629559349</c:v>
                </c:pt>
                <c:pt idx="468">
                  <c:v>0.72499768518900964</c:v>
                </c:pt>
                <c:pt idx="469">
                  <c:v>0.72638657407514984</c:v>
                </c:pt>
                <c:pt idx="470">
                  <c:v>0.72777546296856599</c:v>
                </c:pt>
                <c:pt idx="471">
                  <c:v>0.72916435185470618</c:v>
                </c:pt>
                <c:pt idx="472">
                  <c:v>0.73055324074084638</c:v>
                </c:pt>
                <c:pt idx="473">
                  <c:v>0.73194212963426253</c:v>
                </c:pt>
                <c:pt idx="474">
                  <c:v>0.73333101852040272</c:v>
                </c:pt>
                <c:pt idx="475">
                  <c:v>0.73471990740654292</c:v>
                </c:pt>
                <c:pt idx="476">
                  <c:v>0.73610879629995907</c:v>
                </c:pt>
                <c:pt idx="477">
                  <c:v>0.73749768518609926</c:v>
                </c:pt>
                <c:pt idx="478">
                  <c:v>0.73888657407951541</c:v>
                </c:pt>
                <c:pt idx="479">
                  <c:v>0.74027546296565561</c:v>
                </c:pt>
                <c:pt idx="480">
                  <c:v>0.7416643518517958</c:v>
                </c:pt>
                <c:pt idx="481">
                  <c:v>0.74305324074521195</c:v>
                </c:pt>
                <c:pt idx="482">
                  <c:v>0.74444212963135215</c:v>
                </c:pt>
                <c:pt idx="483">
                  <c:v>0.74583101851749234</c:v>
                </c:pt>
                <c:pt idx="484">
                  <c:v>0.74721990741090849</c:v>
                </c:pt>
                <c:pt idx="485">
                  <c:v>0.74860879629704868</c:v>
                </c:pt>
                <c:pt idx="486">
                  <c:v>0.74999768519046484</c:v>
                </c:pt>
                <c:pt idx="487">
                  <c:v>0.75138657407660503</c:v>
                </c:pt>
                <c:pt idx="488">
                  <c:v>0.75277546296274522</c:v>
                </c:pt>
                <c:pt idx="489">
                  <c:v>0.75416435185616137</c:v>
                </c:pt>
                <c:pt idx="490">
                  <c:v>0.75694212962844176</c:v>
                </c:pt>
                <c:pt idx="491">
                  <c:v>0.75833101852185791</c:v>
                </c:pt>
                <c:pt idx="492">
                  <c:v>0.75971990740799811</c:v>
                </c:pt>
                <c:pt idx="493">
                  <c:v>0.76110879630141426</c:v>
                </c:pt>
                <c:pt idx="494">
                  <c:v>0.76249768518755445</c:v>
                </c:pt>
                <c:pt idx="495">
                  <c:v>0.76388657407369465</c:v>
                </c:pt>
                <c:pt idx="496">
                  <c:v>0.7652754629671108</c:v>
                </c:pt>
                <c:pt idx="497">
                  <c:v>0.76666435185325099</c:v>
                </c:pt>
                <c:pt idx="498">
                  <c:v>0.76805324074666714</c:v>
                </c:pt>
                <c:pt idx="499">
                  <c:v>0.76944212963280734</c:v>
                </c:pt>
                <c:pt idx="500">
                  <c:v>0.77083101851894753</c:v>
                </c:pt>
                <c:pt idx="501">
                  <c:v>0.77221990741236368</c:v>
                </c:pt>
                <c:pt idx="502">
                  <c:v>0.77360879629850388</c:v>
                </c:pt>
                <c:pt idx="503">
                  <c:v>0.77499768518464407</c:v>
                </c:pt>
                <c:pt idx="504">
                  <c:v>0.77638657407806022</c:v>
                </c:pt>
                <c:pt idx="505">
                  <c:v>0.77777546296420041</c:v>
                </c:pt>
                <c:pt idx="506">
                  <c:v>0.77916435185761657</c:v>
                </c:pt>
                <c:pt idx="507">
                  <c:v>0.78055324074375676</c:v>
                </c:pt>
                <c:pt idx="508">
                  <c:v>0.78194212962989695</c:v>
                </c:pt>
                <c:pt idx="509">
                  <c:v>0.78333101852331311</c:v>
                </c:pt>
                <c:pt idx="510">
                  <c:v>0.7847199074094533</c:v>
                </c:pt>
                <c:pt idx="511">
                  <c:v>0.78610879629559349</c:v>
                </c:pt>
                <c:pt idx="512">
                  <c:v>0.78749768518900964</c:v>
                </c:pt>
                <c:pt idx="513">
                  <c:v>0.78888657407514984</c:v>
                </c:pt>
                <c:pt idx="514">
                  <c:v>0.79027546296856599</c:v>
                </c:pt>
                <c:pt idx="515">
                  <c:v>0.79166435185470618</c:v>
                </c:pt>
                <c:pt idx="516">
                  <c:v>0.79305324074084638</c:v>
                </c:pt>
                <c:pt idx="517">
                  <c:v>0.79444212963426253</c:v>
                </c:pt>
                <c:pt idx="518">
                  <c:v>0.79583101852040272</c:v>
                </c:pt>
                <c:pt idx="519">
                  <c:v>0.79721990740654292</c:v>
                </c:pt>
                <c:pt idx="520">
                  <c:v>0.79860879629995907</c:v>
                </c:pt>
                <c:pt idx="521">
                  <c:v>0.79999768518609926</c:v>
                </c:pt>
                <c:pt idx="522">
                  <c:v>0.80138657407951541</c:v>
                </c:pt>
                <c:pt idx="523">
                  <c:v>0.8041643518517958</c:v>
                </c:pt>
                <c:pt idx="524">
                  <c:v>0.80555324074521195</c:v>
                </c:pt>
                <c:pt idx="525">
                  <c:v>0.80694212963135215</c:v>
                </c:pt>
                <c:pt idx="526">
                  <c:v>0.80833101851749234</c:v>
                </c:pt>
                <c:pt idx="527">
                  <c:v>0.80971990741090849</c:v>
                </c:pt>
                <c:pt idx="528">
                  <c:v>0.81110879629704868</c:v>
                </c:pt>
                <c:pt idx="529">
                  <c:v>0.81249768519046484</c:v>
                </c:pt>
                <c:pt idx="530">
                  <c:v>0.81527546296274522</c:v>
                </c:pt>
                <c:pt idx="531">
                  <c:v>0.81666435185616137</c:v>
                </c:pt>
                <c:pt idx="532">
                  <c:v>0.81805324074230157</c:v>
                </c:pt>
                <c:pt idx="533">
                  <c:v>0.82083101852185791</c:v>
                </c:pt>
                <c:pt idx="534">
                  <c:v>0.82221990740799811</c:v>
                </c:pt>
                <c:pt idx="535">
                  <c:v>0.82360879630141426</c:v>
                </c:pt>
                <c:pt idx="536">
                  <c:v>0.82499768518755445</c:v>
                </c:pt>
                <c:pt idx="537">
                  <c:v>0.82638657407369465</c:v>
                </c:pt>
                <c:pt idx="538">
                  <c:v>0.8277754629671108</c:v>
                </c:pt>
                <c:pt idx="539">
                  <c:v>0.82916435185325099</c:v>
                </c:pt>
                <c:pt idx="540">
                  <c:v>0.83055324074666714</c:v>
                </c:pt>
                <c:pt idx="541">
                  <c:v>0.83194212963280734</c:v>
                </c:pt>
                <c:pt idx="542">
                  <c:v>0.83333101851894753</c:v>
                </c:pt>
                <c:pt idx="543">
                  <c:v>0.83471990741236368</c:v>
                </c:pt>
                <c:pt idx="544">
                  <c:v>0.83610879629850388</c:v>
                </c:pt>
                <c:pt idx="545">
                  <c:v>0.83749768518464407</c:v>
                </c:pt>
                <c:pt idx="546">
                  <c:v>0.83888657407806022</c:v>
                </c:pt>
                <c:pt idx="547">
                  <c:v>0.84027546296420041</c:v>
                </c:pt>
                <c:pt idx="548">
                  <c:v>0.84166435185761657</c:v>
                </c:pt>
                <c:pt idx="549">
                  <c:v>0.84305324074375676</c:v>
                </c:pt>
                <c:pt idx="550">
                  <c:v>0.84444212962989695</c:v>
                </c:pt>
                <c:pt idx="551">
                  <c:v>0.84583101852331311</c:v>
                </c:pt>
                <c:pt idx="552">
                  <c:v>0.8472199074094533</c:v>
                </c:pt>
                <c:pt idx="553">
                  <c:v>0.84860879629559349</c:v>
                </c:pt>
                <c:pt idx="554">
                  <c:v>0.84999768518900964</c:v>
                </c:pt>
                <c:pt idx="555">
                  <c:v>0.85138657407514984</c:v>
                </c:pt>
                <c:pt idx="556">
                  <c:v>0.85277546296856599</c:v>
                </c:pt>
                <c:pt idx="557">
                  <c:v>0.85416435185470618</c:v>
                </c:pt>
                <c:pt idx="558">
                  <c:v>0.85555324074084638</c:v>
                </c:pt>
                <c:pt idx="559">
                  <c:v>0.85694212963426253</c:v>
                </c:pt>
                <c:pt idx="560">
                  <c:v>0.85833101852040272</c:v>
                </c:pt>
                <c:pt idx="561">
                  <c:v>0.85971990740654292</c:v>
                </c:pt>
                <c:pt idx="562">
                  <c:v>0.86110879629995907</c:v>
                </c:pt>
                <c:pt idx="563">
                  <c:v>0.86249768518609926</c:v>
                </c:pt>
                <c:pt idx="564">
                  <c:v>0.86388657407951541</c:v>
                </c:pt>
                <c:pt idx="565">
                  <c:v>0.86527546296565561</c:v>
                </c:pt>
                <c:pt idx="566">
                  <c:v>0.8666643518517958</c:v>
                </c:pt>
                <c:pt idx="567">
                  <c:v>0.86805324074521195</c:v>
                </c:pt>
                <c:pt idx="568">
                  <c:v>0.86944212963135215</c:v>
                </c:pt>
                <c:pt idx="569">
                  <c:v>0.87083101851749234</c:v>
                </c:pt>
                <c:pt idx="570">
                  <c:v>0.87221990741090849</c:v>
                </c:pt>
                <c:pt idx="571">
                  <c:v>0.87360879629704868</c:v>
                </c:pt>
                <c:pt idx="572">
                  <c:v>0.87499768519046484</c:v>
                </c:pt>
                <c:pt idx="573">
                  <c:v>0.87638657407660503</c:v>
                </c:pt>
                <c:pt idx="574">
                  <c:v>0.87777546296274522</c:v>
                </c:pt>
                <c:pt idx="575">
                  <c:v>0.87916435185616137</c:v>
                </c:pt>
                <c:pt idx="576">
                  <c:v>0.88055324074230157</c:v>
                </c:pt>
                <c:pt idx="577">
                  <c:v>0.88194224537437549</c:v>
                </c:pt>
                <c:pt idx="578">
                  <c:v>0.88610908565169666</c:v>
                </c:pt>
                <c:pt idx="579">
                  <c:v>0.88749803241080372</c:v>
                </c:pt>
                <c:pt idx="580">
                  <c:v>0.88888697916991077</c:v>
                </c:pt>
                <c:pt idx="581">
                  <c:v>0.89027592592901783</c:v>
                </c:pt>
                <c:pt idx="582">
                  <c:v>0.89166487268812489</c:v>
                </c:pt>
                <c:pt idx="583">
                  <c:v>0.89305381944723194</c:v>
                </c:pt>
                <c:pt idx="584">
                  <c:v>0.894442766206339</c:v>
                </c:pt>
                <c:pt idx="585">
                  <c:v>0.89583171296544606</c:v>
                </c:pt>
                <c:pt idx="586">
                  <c:v>0.89722065972455312</c:v>
                </c:pt>
                <c:pt idx="587">
                  <c:v>0.89860960648366017</c:v>
                </c:pt>
                <c:pt idx="588">
                  <c:v>0.89999855324276723</c:v>
                </c:pt>
                <c:pt idx="589">
                  <c:v>0.90277644676098134</c:v>
                </c:pt>
                <c:pt idx="590">
                  <c:v>0.90555434027919546</c:v>
                </c:pt>
                <c:pt idx="591">
                  <c:v>0.90694328703830251</c:v>
                </c:pt>
                <c:pt idx="592">
                  <c:v>0.90833223379740957</c:v>
                </c:pt>
                <c:pt idx="593">
                  <c:v>0.90972118055651663</c:v>
                </c:pt>
                <c:pt idx="594">
                  <c:v>0.91111012731562369</c:v>
                </c:pt>
                <c:pt idx="595">
                  <c:v>0.91249907407473074</c:v>
                </c:pt>
                <c:pt idx="596">
                  <c:v>0.9138880208338378</c:v>
                </c:pt>
                <c:pt idx="597">
                  <c:v>0.91527696759294486</c:v>
                </c:pt>
                <c:pt idx="598">
                  <c:v>0.91666591435205191</c:v>
                </c:pt>
                <c:pt idx="599">
                  <c:v>0.91805486111115897</c:v>
                </c:pt>
                <c:pt idx="600">
                  <c:v>0.91944380787026603</c:v>
                </c:pt>
                <c:pt idx="601">
                  <c:v>0.92083275462937308</c:v>
                </c:pt>
                <c:pt idx="602">
                  <c:v>0.92222170138848014</c:v>
                </c:pt>
                <c:pt idx="603">
                  <c:v>0.9236106481475872</c:v>
                </c:pt>
                <c:pt idx="604">
                  <c:v>0.92499959490669426</c:v>
                </c:pt>
                <c:pt idx="605">
                  <c:v>0.92638854166580131</c:v>
                </c:pt>
                <c:pt idx="606">
                  <c:v>0.92777748842490837</c:v>
                </c:pt>
                <c:pt idx="607">
                  <c:v>0.92916643518401543</c:v>
                </c:pt>
                <c:pt idx="608">
                  <c:v>0.9319443287095055</c:v>
                </c:pt>
                <c:pt idx="609">
                  <c:v>0.93333327546861256</c:v>
                </c:pt>
                <c:pt idx="610">
                  <c:v>0.93472222222771961</c:v>
                </c:pt>
                <c:pt idx="611">
                  <c:v>0.93750011574593373</c:v>
                </c:pt>
                <c:pt idx="612">
                  <c:v>0.93888906250504078</c:v>
                </c:pt>
                <c:pt idx="613">
                  <c:v>0.94027800926414784</c:v>
                </c:pt>
                <c:pt idx="614">
                  <c:v>0.9416669560232549</c:v>
                </c:pt>
                <c:pt idx="615">
                  <c:v>0.94305590278236195</c:v>
                </c:pt>
                <c:pt idx="616">
                  <c:v>0.94444484954146901</c:v>
                </c:pt>
                <c:pt idx="617">
                  <c:v>0.94722274305968313</c:v>
                </c:pt>
                <c:pt idx="618">
                  <c:v>0.94861168981879018</c:v>
                </c:pt>
                <c:pt idx="619">
                  <c:v>0.95000063657789724</c:v>
                </c:pt>
                <c:pt idx="620">
                  <c:v>0.9513895833370043</c:v>
                </c:pt>
                <c:pt idx="621">
                  <c:v>0.95277853009611135</c:v>
                </c:pt>
                <c:pt idx="622">
                  <c:v>0.95416747685521841</c:v>
                </c:pt>
                <c:pt idx="623">
                  <c:v>0.95555642361432547</c:v>
                </c:pt>
                <c:pt idx="624">
                  <c:v>0.95694537037343252</c:v>
                </c:pt>
                <c:pt idx="625">
                  <c:v>0.95833431713253958</c:v>
                </c:pt>
                <c:pt idx="626">
                  <c:v>0.95972326389164664</c:v>
                </c:pt>
                <c:pt idx="627">
                  <c:v>0.9611122106507537</c:v>
                </c:pt>
                <c:pt idx="628">
                  <c:v>0.96250115740986075</c:v>
                </c:pt>
                <c:pt idx="629">
                  <c:v>0.96389010416896781</c:v>
                </c:pt>
                <c:pt idx="630">
                  <c:v>1.0027811342588393</c:v>
                </c:pt>
                <c:pt idx="631">
                  <c:v>1.0041700231522555</c:v>
                </c:pt>
                <c:pt idx="632">
                  <c:v>1.0055589120383956</c:v>
                </c:pt>
                <c:pt idx="633">
                  <c:v>1.0069479166704696</c:v>
                </c:pt>
                <c:pt idx="634">
                  <c:v>1.0083368634295766</c:v>
                </c:pt>
                <c:pt idx="635">
                  <c:v>1.0125037037068978</c:v>
                </c:pt>
                <c:pt idx="636">
                  <c:v>1.0152815972251119</c:v>
                </c:pt>
                <c:pt idx="637">
                  <c:v>1.016670543984219</c:v>
                </c:pt>
                <c:pt idx="638">
                  <c:v>1.0194484375024331</c:v>
                </c:pt>
                <c:pt idx="639">
                  <c:v>1.0208373842615401</c:v>
                </c:pt>
                <c:pt idx="640">
                  <c:v>1.0222263310206472</c:v>
                </c:pt>
                <c:pt idx="641">
                  <c:v>1.0236152777797543</c:v>
                </c:pt>
                <c:pt idx="642">
                  <c:v>1.0250042245388613</c:v>
                </c:pt>
                <c:pt idx="643">
                  <c:v>1.0263931712979684</c:v>
                </c:pt>
                <c:pt idx="644">
                  <c:v>1.0277821180570754</c:v>
                </c:pt>
                <c:pt idx="645">
                  <c:v>1.0291710648161825</c:v>
                </c:pt>
                <c:pt idx="646">
                  <c:v>1.0305600115752895</c:v>
                </c:pt>
                <c:pt idx="647">
                  <c:v>1.0319489583343966</c:v>
                </c:pt>
                <c:pt idx="648">
                  <c:v>1.0333379050935037</c:v>
                </c:pt>
                <c:pt idx="649">
                  <c:v>1.0347268518526107</c:v>
                </c:pt>
                <c:pt idx="650">
                  <c:v>1.0361157986117178</c:v>
                </c:pt>
                <c:pt idx="651">
                  <c:v>1.0375047453708248</c:v>
                </c:pt>
                <c:pt idx="652">
                  <c:v>1.0388936921299319</c:v>
                </c:pt>
                <c:pt idx="653">
                  <c:v>1.0402826388890389</c:v>
                </c:pt>
                <c:pt idx="654">
                  <c:v>1.041671585648146</c:v>
                </c:pt>
                <c:pt idx="655">
                  <c:v>1.043060532407253</c:v>
                </c:pt>
                <c:pt idx="656">
                  <c:v>1.0444494791663601</c:v>
                </c:pt>
                <c:pt idx="657">
                  <c:v>1.0458384259254672</c:v>
                </c:pt>
                <c:pt idx="658">
                  <c:v>1.0472273726845742</c:v>
                </c:pt>
                <c:pt idx="659">
                  <c:v>1.0486163194436813</c:v>
                </c:pt>
                <c:pt idx="660">
                  <c:v>1.0500052662027883</c:v>
                </c:pt>
                <c:pt idx="661">
                  <c:v>1.0513942129618954</c:v>
                </c:pt>
                <c:pt idx="662">
                  <c:v>1.0527831597210024</c:v>
                </c:pt>
                <c:pt idx="663">
                  <c:v>1.0541721064873855</c:v>
                </c:pt>
                <c:pt idx="664">
                  <c:v>1.0555610532464925</c:v>
                </c:pt>
                <c:pt idx="665">
                  <c:v>1.0569500000055996</c:v>
                </c:pt>
                <c:pt idx="666">
                  <c:v>1.0583389467647066</c:v>
                </c:pt>
                <c:pt idx="667">
                  <c:v>1.0597278935238137</c:v>
                </c:pt>
                <c:pt idx="668">
                  <c:v>1.0611168402829207</c:v>
                </c:pt>
                <c:pt idx="669">
                  <c:v>1.0625057870420278</c:v>
                </c:pt>
                <c:pt idx="670">
                  <c:v>1.0638947338011349</c:v>
                </c:pt>
                <c:pt idx="671">
                  <c:v>1.0652836805602419</c:v>
                </c:pt>
                <c:pt idx="672">
                  <c:v>1.066672627319349</c:v>
                </c:pt>
                <c:pt idx="673">
                  <c:v>1.068061574078456</c:v>
                </c:pt>
                <c:pt idx="674">
                  <c:v>1.0694505208375631</c:v>
                </c:pt>
                <c:pt idx="675">
                  <c:v>1.0708394675966701</c:v>
                </c:pt>
                <c:pt idx="676">
                  <c:v>1.0722284143557772</c:v>
                </c:pt>
                <c:pt idx="677">
                  <c:v>1.0736173611148843</c:v>
                </c:pt>
                <c:pt idx="678">
                  <c:v>1.0750063078739913</c:v>
                </c:pt>
                <c:pt idx="679">
                  <c:v>1.0763952546330984</c:v>
                </c:pt>
                <c:pt idx="680">
                  <c:v>1.0777842013922054</c:v>
                </c:pt>
                <c:pt idx="681">
                  <c:v>1.0791731481513125</c:v>
                </c:pt>
                <c:pt idx="682">
                  <c:v>1.0805620949104195</c:v>
                </c:pt>
                <c:pt idx="683">
                  <c:v>1.0819510416695266</c:v>
                </c:pt>
                <c:pt idx="684">
                  <c:v>1.0833399884286337</c:v>
                </c:pt>
                <c:pt idx="685">
                  <c:v>1.0847289351877407</c:v>
                </c:pt>
                <c:pt idx="686">
                  <c:v>1.0861178819468478</c:v>
                </c:pt>
                <c:pt idx="687">
                  <c:v>1.0875068287059548</c:v>
                </c:pt>
                <c:pt idx="688">
                  <c:v>1.0888957754650619</c:v>
                </c:pt>
                <c:pt idx="689">
                  <c:v>1.0902847222241689</c:v>
                </c:pt>
                <c:pt idx="690">
                  <c:v>1.091673668983276</c:v>
                </c:pt>
                <c:pt idx="691">
                  <c:v>1.0930626157423831</c:v>
                </c:pt>
                <c:pt idx="692">
                  <c:v>1.0944515625014901</c:v>
                </c:pt>
                <c:pt idx="693">
                  <c:v>1.0958405092605972</c:v>
                </c:pt>
                <c:pt idx="694">
                  <c:v>1.0972294560197042</c:v>
                </c:pt>
                <c:pt idx="695">
                  <c:v>1.0986184027788113</c:v>
                </c:pt>
                <c:pt idx="696">
                  <c:v>1.1000073495379183</c:v>
                </c:pt>
                <c:pt idx="697">
                  <c:v>1.1013962962970254</c:v>
                </c:pt>
                <c:pt idx="698">
                  <c:v>1.1027852430561325</c:v>
                </c:pt>
                <c:pt idx="699">
                  <c:v>1.1055631365743466</c:v>
                </c:pt>
                <c:pt idx="700">
                  <c:v>1.1069520833334536</c:v>
                </c:pt>
                <c:pt idx="701">
                  <c:v>1.1083410300925607</c:v>
                </c:pt>
                <c:pt idx="702">
                  <c:v>1.1097299768516677</c:v>
                </c:pt>
                <c:pt idx="703">
                  <c:v>1.1111189236107748</c:v>
                </c:pt>
                <c:pt idx="704">
                  <c:v>1.1125078703698819</c:v>
                </c:pt>
                <c:pt idx="705">
                  <c:v>1.1138968171289889</c:v>
                </c:pt>
                <c:pt idx="706">
                  <c:v>1.115285763888096</c:v>
                </c:pt>
                <c:pt idx="707">
                  <c:v>1.116674710647203</c:v>
                </c:pt>
                <c:pt idx="708">
                  <c:v>1.1180636574063101</c:v>
                </c:pt>
                <c:pt idx="709">
                  <c:v>1.1194526041654171</c:v>
                </c:pt>
                <c:pt idx="710">
                  <c:v>1.1208415509318002</c:v>
                </c:pt>
                <c:pt idx="711">
                  <c:v>1.1222304976909072</c:v>
                </c:pt>
                <c:pt idx="712">
                  <c:v>1.1236194444500143</c:v>
                </c:pt>
                <c:pt idx="713">
                  <c:v>1.1263973379682284</c:v>
                </c:pt>
                <c:pt idx="714">
                  <c:v>1.1291752314864425</c:v>
                </c:pt>
                <c:pt idx="715">
                  <c:v>1.1305641782455496</c:v>
                </c:pt>
                <c:pt idx="716">
                  <c:v>1.1333420717637637</c:v>
                </c:pt>
                <c:pt idx="717">
                  <c:v>1.1347310185228707</c:v>
                </c:pt>
                <c:pt idx="718">
                  <c:v>1.1361199652819778</c:v>
                </c:pt>
                <c:pt idx="719">
                  <c:v>1.1375089120410848</c:v>
                </c:pt>
                <c:pt idx="720">
                  <c:v>1.1388978588001919</c:v>
                </c:pt>
                <c:pt idx="721">
                  <c:v>1.140286805559299</c:v>
                </c:pt>
                <c:pt idx="722">
                  <c:v>1.141675752318406</c:v>
                </c:pt>
                <c:pt idx="723">
                  <c:v>1.1430646990775131</c:v>
                </c:pt>
                <c:pt idx="724">
                  <c:v>1.1444536458366201</c:v>
                </c:pt>
                <c:pt idx="725">
                  <c:v>1.1458425925957272</c:v>
                </c:pt>
                <c:pt idx="726">
                  <c:v>1.1472315393548342</c:v>
                </c:pt>
                <c:pt idx="727">
                  <c:v>1.1486204861139413</c:v>
                </c:pt>
                <c:pt idx="728">
                  <c:v>1.1500094328730484</c:v>
                </c:pt>
                <c:pt idx="729">
                  <c:v>1.1513983796321554</c:v>
                </c:pt>
                <c:pt idx="730">
                  <c:v>1.1527873263912625</c:v>
                </c:pt>
                <c:pt idx="731">
                  <c:v>1.1541762731503695</c:v>
                </c:pt>
                <c:pt idx="732">
                  <c:v>1.1555652199094766</c:v>
                </c:pt>
                <c:pt idx="733">
                  <c:v>1.1569541666685836</c:v>
                </c:pt>
                <c:pt idx="734">
                  <c:v>1.1583431134276907</c:v>
                </c:pt>
                <c:pt idx="735">
                  <c:v>1.1597320601867978</c:v>
                </c:pt>
                <c:pt idx="736">
                  <c:v>1.1611210069459048</c:v>
                </c:pt>
                <c:pt idx="737">
                  <c:v>1.1625099537050119</c:v>
                </c:pt>
                <c:pt idx="738">
                  <c:v>1.1638989004641189</c:v>
                </c:pt>
                <c:pt idx="739">
                  <c:v>1.165287847223226</c:v>
                </c:pt>
                <c:pt idx="740">
                  <c:v>1.166676793982333</c:v>
                </c:pt>
                <c:pt idx="741">
                  <c:v>1.1680657407414401</c:v>
                </c:pt>
                <c:pt idx="742">
                  <c:v>1.1694546875005472</c:v>
                </c:pt>
                <c:pt idx="743">
                  <c:v>1.1708436342596542</c:v>
                </c:pt>
                <c:pt idx="744">
                  <c:v>1.1722325810187613</c:v>
                </c:pt>
                <c:pt idx="745">
                  <c:v>1.1736215277778683</c:v>
                </c:pt>
                <c:pt idx="746">
                  <c:v>1.1750104745369754</c:v>
                </c:pt>
                <c:pt idx="747">
                  <c:v>1.1763994212960824</c:v>
                </c:pt>
                <c:pt idx="748">
                  <c:v>1.1777883680551895</c:v>
                </c:pt>
                <c:pt idx="749">
                  <c:v>1.1791773148142966</c:v>
                </c:pt>
                <c:pt idx="750">
                  <c:v>1.1805662615734036</c:v>
                </c:pt>
                <c:pt idx="751">
                  <c:v>1.1819552083325107</c:v>
                </c:pt>
                <c:pt idx="752">
                  <c:v>1.1833441550916177</c:v>
                </c:pt>
                <c:pt idx="753">
                  <c:v>1.1847331018507248</c:v>
                </c:pt>
                <c:pt idx="754">
                  <c:v>1.1861220486098318</c:v>
                </c:pt>
                <c:pt idx="755">
                  <c:v>1.1875109953762149</c:v>
                </c:pt>
                <c:pt idx="756">
                  <c:v>1.1888999421353219</c:v>
                </c:pt>
                <c:pt idx="757">
                  <c:v>1.190288888894429</c:v>
                </c:pt>
                <c:pt idx="758">
                  <c:v>1.191677835653536</c:v>
                </c:pt>
                <c:pt idx="759">
                  <c:v>1.1930667824126431</c:v>
                </c:pt>
                <c:pt idx="760">
                  <c:v>1.1944557291717501</c:v>
                </c:pt>
                <c:pt idx="761">
                  <c:v>1.1958446759308572</c:v>
                </c:pt>
                <c:pt idx="762">
                  <c:v>1.1972336226899642</c:v>
                </c:pt>
                <c:pt idx="763">
                  <c:v>1.1986225694490713</c:v>
                </c:pt>
                <c:pt idx="764">
                  <c:v>1.2000115162081784</c:v>
                </c:pt>
                <c:pt idx="765">
                  <c:v>1.2014004629672854</c:v>
                </c:pt>
                <c:pt idx="766">
                  <c:v>1.2027894097263925</c:v>
                </c:pt>
                <c:pt idx="767">
                  <c:v>1.2041783564854995</c:v>
                </c:pt>
                <c:pt idx="768">
                  <c:v>1.2055673032446066</c:v>
                </c:pt>
                <c:pt idx="769">
                  <c:v>1.2069562500037136</c:v>
                </c:pt>
                <c:pt idx="770">
                  <c:v>1.2083451967628207</c:v>
                </c:pt>
                <c:pt idx="771">
                  <c:v>1.2097341435219278</c:v>
                </c:pt>
                <c:pt idx="772">
                  <c:v>1.2111230902810348</c:v>
                </c:pt>
                <c:pt idx="773">
                  <c:v>1.2125120370401419</c:v>
                </c:pt>
                <c:pt idx="774">
                  <c:v>1.2139009837992489</c:v>
                </c:pt>
                <c:pt idx="775">
                  <c:v>1.215289930558356</c:v>
                </c:pt>
                <c:pt idx="776">
                  <c:v>1.216678877317463</c:v>
                </c:pt>
                <c:pt idx="777">
                  <c:v>1.2180678240765701</c:v>
                </c:pt>
                <c:pt idx="778">
                  <c:v>1.2194567708356772</c:v>
                </c:pt>
                <c:pt idx="779">
                  <c:v>1.2208457175947842</c:v>
                </c:pt>
                <c:pt idx="780">
                  <c:v>1.2222346643538913</c:v>
                </c:pt>
                <c:pt idx="781">
                  <c:v>1.2236236111129983</c:v>
                </c:pt>
                <c:pt idx="782">
                  <c:v>1.2250125578721054</c:v>
                </c:pt>
                <c:pt idx="783">
                  <c:v>1.2264015046312124</c:v>
                </c:pt>
                <c:pt idx="784">
                  <c:v>1.2277904513903195</c:v>
                </c:pt>
                <c:pt idx="785">
                  <c:v>1.2291793981494266</c:v>
                </c:pt>
                <c:pt idx="786">
                  <c:v>1.2305683449085336</c:v>
                </c:pt>
                <c:pt idx="787">
                  <c:v>1.2319572916676407</c:v>
                </c:pt>
                <c:pt idx="788">
                  <c:v>1.2333462384267477</c:v>
                </c:pt>
                <c:pt idx="789">
                  <c:v>1.2347351851858548</c:v>
                </c:pt>
                <c:pt idx="790">
                  <c:v>1.2361241319449618</c:v>
                </c:pt>
                <c:pt idx="791">
                  <c:v>1.2375130787040689</c:v>
                </c:pt>
                <c:pt idx="792">
                  <c:v>1.238902025463176</c:v>
                </c:pt>
                <c:pt idx="793">
                  <c:v>1.240290972222283</c:v>
                </c:pt>
                <c:pt idx="794">
                  <c:v>1.2416799189813901</c:v>
                </c:pt>
                <c:pt idx="795">
                  <c:v>1.2430688657404971</c:v>
                </c:pt>
                <c:pt idx="796">
                  <c:v>1.2444578124996042</c:v>
                </c:pt>
                <c:pt idx="797">
                  <c:v>1.2458467592587112</c:v>
                </c:pt>
                <c:pt idx="798">
                  <c:v>1.2472357060178183</c:v>
                </c:pt>
                <c:pt idx="799">
                  <c:v>1.2486246527769254</c:v>
                </c:pt>
                <c:pt idx="800">
                  <c:v>1.2500135995360324</c:v>
                </c:pt>
                <c:pt idx="801">
                  <c:v>1.2514025462951395</c:v>
                </c:pt>
                <c:pt idx="802">
                  <c:v>1.2527914930615225</c:v>
                </c:pt>
                <c:pt idx="803">
                  <c:v>1.2541804398206295</c:v>
                </c:pt>
                <c:pt idx="804">
                  <c:v>1.2555693865797366</c:v>
                </c:pt>
                <c:pt idx="805">
                  <c:v>1.2569583333388437</c:v>
                </c:pt>
                <c:pt idx="806">
                  <c:v>1.2583472800979507</c:v>
                </c:pt>
                <c:pt idx="807">
                  <c:v>1.2597362268570578</c:v>
                </c:pt>
                <c:pt idx="808">
                  <c:v>1.2611251736161648</c:v>
                </c:pt>
                <c:pt idx="809">
                  <c:v>1.2625141203752719</c:v>
                </c:pt>
                <c:pt idx="810">
                  <c:v>1.2639030671343789</c:v>
                </c:pt>
                <c:pt idx="811">
                  <c:v>1.265292013893486</c:v>
                </c:pt>
                <c:pt idx="812">
                  <c:v>1.2666809606525931</c:v>
                </c:pt>
                <c:pt idx="813">
                  <c:v>1.2680699074117001</c:v>
                </c:pt>
                <c:pt idx="814">
                  <c:v>1.2694588541708072</c:v>
                </c:pt>
                <c:pt idx="815">
                  <c:v>1.2708478009299142</c:v>
                </c:pt>
                <c:pt idx="816">
                  <c:v>1.2736256944481283</c:v>
                </c:pt>
                <c:pt idx="817">
                  <c:v>1.2750146412072354</c:v>
                </c:pt>
                <c:pt idx="818">
                  <c:v>1.2764035879663425</c:v>
                </c:pt>
                <c:pt idx="819">
                  <c:v>1.2777925347254495</c:v>
                </c:pt>
                <c:pt idx="820">
                  <c:v>1.2791814814845566</c:v>
                </c:pt>
                <c:pt idx="821">
                  <c:v>1.2805704282436636</c:v>
                </c:pt>
                <c:pt idx="822">
                  <c:v>1.2833483217618777</c:v>
                </c:pt>
                <c:pt idx="823">
                  <c:v>1.2847372685209848</c:v>
                </c:pt>
                <c:pt idx="824">
                  <c:v>1.2861262152800919</c:v>
                </c:pt>
                <c:pt idx="825">
                  <c:v>1.2875151620391989</c:v>
                </c:pt>
                <c:pt idx="826">
                  <c:v>1.288904108798306</c:v>
                </c:pt>
                <c:pt idx="827">
                  <c:v>1.290293055557413</c:v>
                </c:pt>
                <c:pt idx="828">
                  <c:v>1.2916820023165201</c:v>
                </c:pt>
                <c:pt idx="829">
                  <c:v>1.2930709490756271</c:v>
                </c:pt>
                <c:pt idx="830">
                  <c:v>1.2944598958347342</c:v>
                </c:pt>
                <c:pt idx="831">
                  <c:v>1.2958488425938413</c:v>
                </c:pt>
                <c:pt idx="832">
                  <c:v>1.2972377893529483</c:v>
                </c:pt>
                <c:pt idx="833">
                  <c:v>1.2986267361120554</c:v>
                </c:pt>
                <c:pt idx="834">
                  <c:v>1.3000156828711624</c:v>
                </c:pt>
                <c:pt idx="835">
                  <c:v>1.3014046296302695</c:v>
                </c:pt>
                <c:pt idx="836">
                  <c:v>1.3027935763893765</c:v>
                </c:pt>
                <c:pt idx="837">
                  <c:v>1.3041825231484836</c:v>
                </c:pt>
                <c:pt idx="838">
                  <c:v>1.3055714699075907</c:v>
                </c:pt>
                <c:pt idx="839">
                  <c:v>1.3069604166666977</c:v>
                </c:pt>
                <c:pt idx="840">
                  <c:v>1.3083493634258048</c:v>
                </c:pt>
                <c:pt idx="841">
                  <c:v>1.3097383101849118</c:v>
                </c:pt>
                <c:pt idx="842">
                  <c:v>1.3111272569440189</c:v>
                </c:pt>
                <c:pt idx="843">
                  <c:v>1.3125162037031259</c:v>
                </c:pt>
                <c:pt idx="844">
                  <c:v>1.313905150462233</c:v>
                </c:pt>
                <c:pt idx="845">
                  <c:v>1.3152940972213401</c:v>
                </c:pt>
                <c:pt idx="846">
                  <c:v>1.3166830439804471</c:v>
                </c:pt>
                <c:pt idx="847">
                  <c:v>1.3180719907395542</c:v>
                </c:pt>
                <c:pt idx="848">
                  <c:v>1.3194609375059372</c:v>
                </c:pt>
                <c:pt idx="849">
                  <c:v>1.3208498842650442</c:v>
                </c:pt>
                <c:pt idx="850">
                  <c:v>1.3222388310241513</c:v>
                </c:pt>
                <c:pt idx="851">
                  <c:v>1.3236277777832584</c:v>
                </c:pt>
                <c:pt idx="852">
                  <c:v>1.3250167245423654</c:v>
                </c:pt>
                <c:pt idx="853">
                  <c:v>1.3264056713014725</c:v>
                </c:pt>
                <c:pt idx="854">
                  <c:v>1.3277946180605795</c:v>
                </c:pt>
                <c:pt idx="855">
                  <c:v>1.3291835648196866</c:v>
                </c:pt>
                <c:pt idx="856">
                  <c:v>1.3305725115787936</c:v>
                </c:pt>
                <c:pt idx="857">
                  <c:v>1.3319614583379007</c:v>
                </c:pt>
                <c:pt idx="858">
                  <c:v>1.3333504050970078</c:v>
                </c:pt>
                <c:pt idx="859">
                  <c:v>1.3347393518561148</c:v>
                </c:pt>
                <c:pt idx="860">
                  <c:v>1.3361282986152219</c:v>
                </c:pt>
                <c:pt idx="861">
                  <c:v>1.338906192133436</c:v>
                </c:pt>
                <c:pt idx="862">
                  <c:v>1.340295138892543</c:v>
                </c:pt>
                <c:pt idx="863">
                  <c:v>1.3416840856516501</c:v>
                </c:pt>
                <c:pt idx="864">
                  <c:v>1.3430730324107572</c:v>
                </c:pt>
                <c:pt idx="865">
                  <c:v>1.3444619791698642</c:v>
                </c:pt>
                <c:pt idx="866">
                  <c:v>1.3458509259289713</c:v>
                </c:pt>
                <c:pt idx="867">
                  <c:v>1.3472398726880783</c:v>
                </c:pt>
                <c:pt idx="868">
                  <c:v>1.3486288194471854</c:v>
                </c:pt>
                <c:pt idx="869">
                  <c:v>1.3500177662062924</c:v>
                </c:pt>
                <c:pt idx="870">
                  <c:v>1.3514067129653995</c:v>
                </c:pt>
                <c:pt idx="871">
                  <c:v>1.3527956597245065</c:v>
                </c:pt>
                <c:pt idx="872">
                  <c:v>1.3541846064836136</c:v>
                </c:pt>
                <c:pt idx="873">
                  <c:v>1.3555735532427207</c:v>
                </c:pt>
                <c:pt idx="874">
                  <c:v>1.3569625000018277</c:v>
                </c:pt>
                <c:pt idx="875">
                  <c:v>1.3583514467609348</c:v>
                </c:pt>
                <c:pt idx="876">
                  <c:v>1.3625182870382559</c:v>
                </c:pt>
                <c:pt idx="877">
                  <c:v>1.363907233797363</c:v>
                </c:pt>
                <c:pt idx="878">
                  <c:v>1.3652961805564701</c:v>
                </c:pt>
                <c:pt idx="879">
                  <c:v>1.3666851273155771</c:v>
                </c:pt>
                <c:pt idx="880">
                  <c:v>1.3680740740746842</c:v>
                </c:pt>
                <c:pt idx="881">
                  <c:v>1.3694630208337912</c:v>
                </c:pt>
                <c:pt idx="882">
                  <c:v>1.3708519675928983</c:v>
                </c:pt>
                <c:pt idx="883">
                  <c:v>1.3722409143520053</c:v>
                </c:pt>
                <c:pt idx="884">
                  <c:v>1.3750188078702195</c:v>
                </c:pt>
                <c:pt idx="885">
                  <c:v>1.3764077546293265</c:v>
                </c:pt>
                <c:pt idx="886">
                  <c:v>1.3777967013884336</c:v>
                </c:pt>
                <c:pt idx="887">
                  <c:v>1.3791856481475406</c:v>
                </c:pt>
                <c:pt idx="888">
                  <c:v>1.3805745949066477</c:v>
                </c:pt>
                <c:pt idx="889">
                  <c:v>1.3819635416657547</c:v>
                </c:pt>
                <c:pt idx="890">
                  <c:v>1.3847414351839689</c:v>
                </c:pt>
                <c:pt idx="891">
                  <c:v>1.3861303819503519</c:v>
                </c:pt>
                <c:pt idx="892">
                  <c:v>1.388908275468566</c:v>
                </c:pt>
                <c:pt idx="893">
                  <c:v>1.390297222227673</c:v>
                </c:pt>
                <c:pt idx="894">
                  <c:v>1.3916861689867801</c:v>
                </c:pt>
                <c:pt idx="895">
                  <c:v>1.3930751157458872</c:v>
                </c:pt>
                <c:pt idx="896">
                  <c:v>1.3944640625049942</c:v>
                </c:pt>
                <c:pt idx="897">
                  <c:v>1.3958530092641013</c:v>
                </c:pt>
                <c:pt idx="898">
                  <c:v>1.3972419560232083</c:v>
                </c:pt>
                <c:pt idx="899">
                  <c:v>1.3986309027823154</c:v>
                </c:pt>
                <c:pt idx="900">
                  <c:v>1.4000198495414224</c:v>
                </c:pt>
                <c:pt idx="901">
                  <c:v>1.4014087963005295</c:v>
                </c:pt>
                <c:pt idx="902">
                  <c:v>1.4027977430596366</c:v>
                </c:pt>
                <c:pt idx="903">
                  <c:v>1.4041866898187436</c:v>
                </c:pt>
                <c:pt idx="904">
                  <c:v>1.4055756365778507</c:v>
                </c:pt>
                <c:pt idx="905">
                  <c:v>1.4069645833369577</c:v>
                </c:pt>
                <c:pt idx="906">
                  <c:v>1.4083535300960648</c:v>
                </c:pt>
                <c:pt idx="907">
                  <c:v>1.4097424768551718</c:v>
                </c:pt>
                <c:pt idx="908">
                  <c:v>1.412520370373386</c:v>
                </c:pt>
                <c:pt idx="909">
                  <c:v>1.413909317132493</c:v>
                </c:pt>
                <c:pt idx="910">
                  <c:v>1.4152982638916001</c:v>
                </c:pt>
                <c:pt idx="911">
                  <c:v>1.4166872106507071</c:v>
                </c:pt>
                <c:pt idx="912">
                  <c:v>1.4180761574098142</c:v>
                </c:pt>
                <c:pt idx="913">
                  <c:v>1.4194651041689212</c:v>
                </c:pt>
                <c:pt idx="914">
                  <c:v>1.4208540509280283</c:v>
                </c:pt>
                <c:pt idx="915">
                  <c:v>1.4236319444462424</c:v>
                </c:pt>
                <c:pt idx="916">
                  <c:v>1.4250208912053495</c:v>
                </c:pt>
                <c:pt idx="917">
                  <c:v>1.4264098379644565</c:v>
                </c:pt>
                <c:pt idx="918">
                  <c:v>1.4277987847235636</c:v>
                </c:pt>
                <c:pt idx="919">
                  <c:v>1.4291877314826706</c:v>
                </c:pt>
                <c:pt idx="920">
                  <c:v>1.4305766782417777</c:v>
                </c:pt>
                <c:pt idx="921">
                  <c:v>1.4333545717599918</c:v>
                </c:pt>
                <c:pt idx="922">
                  <c:v>1.4347435185190989</c:v>
                </c:pt>
                <c:pt idx="923">
                  <c:v>1.4361324652782059</c:v>
                </c:pt>
                <c:pt idx="924">
                  <c:v>1.437521412037313</c:v>
                </c:pt>
                <c:pt idx="925">
                  <c:v>1.43891035879642</c:v>
                </c:pt>
                <c:pt idx="926">
                  <c:v>1.4402993055555271</c:v>
                </c:pt>
                <c:pt idx="927">
                  <c:v>1.4416882523146342</c:v>
                </c:pt>
                <c:pt idx="928">
                  <c:v>1.4430771990737412</c:v>
                </c:pt>
                <c:pt idx="929">
                  <c:v>1.4444661458328483</c:v>
                </c:pt>
                <c:pt idx="930">
                  <c:v>1.4458550925919553</c:v>
                </c:pt>
                <c:pt idx="931">
                  <c:v>1.4472440393510624</c:v>
                </c:pt>
                <c:pt idx="932">
                  <c:v>1.4486329861101694</c:v>
                </c:pt>
                <c:pt idx="933">
                  <c:v>1.4500219328692765</c:v>
                </c:pt>
                <c:pt idx="934">
                  <c:v>1.4514108796283836</c:v>
                </c:pt>
                <c:pt idx="935">
                  <c:v>1.4527998263947666</c:v>
                </c:pt>
                <c:pt idx="936">
                  <c:v>1.4555777199129807</c:v>
                </c:pt>
                <c:pt idx="937">
                  <c:v>1.4569666666720877</c:v>
                </c:pt>
                <c:pt idx="938">
                  <c:v>1.4583556134311948</c:v>
                </c:pt>
                <c:pt idx="939">
                  <c:v>1.4597445601903019</c:v>
                </c:pt>
                <c:pt idx="940">
                  <c:v>1.4611335069494089</c:v>
                </c:pt>
                <c:pt idx="941">
                  <c:v>1.462522453708516</c:v>
                </c:pt>
                <c:pt idx="942">
                  <c:v>1.463911400467623</c:v>
                </c:pt>
                <c:pt idx="943">
                  <c:v>1.4653003472267301</c:v>
                </c:pt>
                <c:pt idx="944">
                  <c:v>1.4666892939858371</c:v>
                </c:pt>
                <c:pt idx="945">
                  <c:v>1.4680782407449442</c:v>
                </c:pt>
                <c:pt idx="946">
                  <c:v>1.4694671875040513</c:v>
                </c:pt>
                <c:pt idx="947">
                  <c:v>1.4708561342631583</c:v>
                </c:pt>
                <c:pt idx="948">
                  <c:v>1.4722450810222654</c:v>
                </c:pt>
                <c:pt idx="949">
                  <c:v>1.4736340277813724</c:v>
                </c:pt>
                <c:pt idx="950">
                  <c:v>1.4750229745404795</c:v>
                </c:pt>
                <c:pt idx="951">
                  <c:v>1.4764119212995865</c:v>
                </c:pt>
                <c:pt idx="952">
                  <c:v>1.4778008680586936</c:v>
                </c:pt>
                <c:pt idx="953">
                  <c:v>1.4791898148178007</c:v>
                </c:pt>
                <c:pt idx="954">
                  <c:v>1.4805787615769077</c:v>
                </c:pt>
                <c:pt idx="955">
                  <c:v>1.4819677083360148</c:v>
                </c:pt>
                <c:pt idx="956">
                  <c:v>1.4833566550951218</c:v>
                </c:pt>
                <c:pt idx="957">
                  <c:v>1.4847456018542289</c:v>
                </c:pt>
                <c:pt idx="958">
                  <c:v>1.4861345486133359</c:v>
                </c:pt>
                <c:pt idx="959">
                  <c:v>1.487523495372443</c:v>
                </c:pt>
                <c:pt idx="960">
                  <c:v>1.4903013888906571</c:v>
                </c:pt>
                <c:pt idx="961">
                  <c:v>1.4916903356497642</c:v>
                </c:pt>
                <c:pt idx="962">
                  <c:v>1.4944682291679783</c:v>
                </c:pt>
                <c:pt idx="963">
                  <c:v>1.4958571759270853</c:v>
                </c:pt>
                <c:pt idx="964">
                  <c:v>1.4972461226861924</c:v>
                </c:pt>
                <c:pt idx="965">
                  <c:v>1.4986350694452995</c:v>
                </c:pt>
                <c:pt idx="966">
                  <c:v>1.5000240162044065</c:v>
                </c:pt>
                <c:pt idx="967">
                  <c:v>1.5014129629635136</c:v>
                </c:pt>
                <c:pt idx="968">
                  <c:v>1.5028019097226206</c:v>
                </c:pt>
                <c:pt idx="969">
                  <c:v>1.5041908564817277</c:v>
                </c:pt>
                <c:pt idx="970">
                  <c:v>1.5055798032408347</c:v>
                </c:pt>
                <c:pt idx="971">
                  <c:v>1.5069687499999418</c:v>
                </c:pt>
                <c:pt idx="972">
                  <c:v>1.5083576967590488</c:v>
                </c:pt>
                <c:pt idx="973">
                  <c:v>1.5097466435181559</c:v>
                </c:pt>
                <c:pt idx="974">
                  <c:v>1.511135590277263</c:v>
                </c:pt>
                <c:pt idx="975">
                  <c:v>1.51252453703637</c:v>
                </c:pt>
                <c:pt idx="976">
                  <c:v>1.5139134837954771</c:v>
                </c:pt>
                <c:pt idx="977">
                  <c:v>1.5166913773136912</c:v>
                </c:pt>
                <c:pt idx="978">
                  <c:v>1.5180803240727982</c:v>
                </c:pt>
                <c:pt idx="979">
                  <c:v>1.5194692708391813</c:v>
                </c:pt>
                <c:pt idx="980">
                  <c:v>1.5208582175982883</c:v>
                </c:pt>
                <c:pt idx="981">
                  <c:v>1.5222471643573954</c:v>
                </c:pt>
                <c:pt idx="982">
                  <c:v>1.5236361111165024</c:v>
                </c:pt>
                <c:pt idx="983">
                  <c:v>1.5264140046347165</c:v>
                </c:pt>
                <c:pt idx="984">
                  <c:v>1.5278029513938236</c:v>
                </c:pt>
                <c:pt idx="985">
                  <c:v>1.5291918981529307</c:v>
                </c:pt>
                <c:pt idx="986">
                  <c:v>1.5305808449120377</c:v>
                </c:pt>
                <c:pt idx="987">
                  <c:v>1.5319697916711448</c:v>
                </c:pt>
                <c:pt idx="988">
                  <c:v>1.5333587384302518</c:v>
                </c:pt>
                <c:pt idx="989">
                  <c:v>1.5347476851893589</c:v>
                </c:pt>
                <c:pt idx="990">
                  <c:v>1.5361366319484659</c:v>
                </c:pt>
                <c:pt idx="991">
                  <c:v>1.537525578707573</c:v>
                </c:pt>
                <c:pt idx="992">
                  <c:v>1.5389145254666801</c:v>
                </c:pt>
                <c:pt idx="993">
                  <c:v>1.5403034722257871</c:v>
                </c:pt>
                <c:pt idx="994">
                  <c:v>1.5416924189848942</c:v>
                </c:pt>
                <c:pt idx="995">
                  <c:v>1.5430813657440012</c:v>
                </c:pt>
                <c:pt idx="996">
                  <c:v>1.5444703125031083</c:v>
                </c:pt>
                <c:pt idx="997">
                  <c:v>1.5458592592622153</c:v>
                </c:pt>
                <c:pt idx="998">
                  <c:v>1.5486371527804295</c:v>
                </c:pt>
                <c:pt idx="999">
                  <c:v>1.5500260995395365</c:v>
                </c:pt>
                <c:pt idx="1000">
                  <c:v>1.5514150462986436</c:v>
                </c:pt>
                <c:pt idx="1001">
                  <c:v>1.5528039930577506</c:v>
                </c:pt>
                <c:pt idx="1002">
                  <c:v>1.5541929398168577</c:v>
                </c:pt>
                <c:pt idx="1003">
                  <c:v>1.5555818865759647</c:v>
                </c:pt>
                <c:pt idx="1004">
                  <c:v>1.5569708333350718</c:v>
                </c:pt>
                <c:pt idx="1005">
                  <c:v>1.5583597800941789</c:v>
                </c:pt>
                <c:pt idx="1006">
                  <c:v>1.5597487268532859</c:v>
                </c:pt>
                <c:pt idx="1007">
                  <c:v>1.561137673612393</c:v>
                </c:pt>
                <c:pt idx="1008">
                  <c:v>1.5625266203715</c:v>
                </c:pt>
                <c:pt idx="1009">
                  <c:v>1.5639155671306071</c:v>
                </c:pt>
                <c:pt idx="1010">
                  <c:v>1.5653045138897141</c:v>
                </c:pt>
                <c:pt idx="1011">
                  <c:v>1.5666934606488212</c:v>
                </c:pt>
                <c:pt idx="1012">
                  <c:v>1.5680824074079283</c:v>
                </c:pt>
                <c:pt idx="1013">
                  <c:v>1.5722492476852494</c:v>
                </c:pt>
                <c:pt idx="1014">
                  <c:v>1.5736381944443565</c:v>
                </c:pt>
                <c:pt idx="1015">
                  <c:v>1.5750271412034635</c:v>
                </c:pt>
                <c:pt idx="1016">
                  <c:v>1.5764160879625706</c:v>
                </c:pt>
                <c:pt idx="1017">
                  <c:v>1.5778050347216777</c:v>
                </c:pt>
                <c:pt idx="1018">
                  <c:v>1.5791939814807847</c:v>
                </c:pt>
                <c:pt idx="1019">
                  <c:v>1.5805829282398918</c:v>
                </c:pt>
                <c:pt idx="1020">
                  <c:v>1.5819718749989988</c:v>
                </c:pt>
                <c:pt idx="1021">
                  <c:v>1.5833608217581059</c:v>
                </c:pt>
                <c:pt idx="1022">
                  <c:v>1.5847497685172129</c:v>
                </c:pt>
                <c:pt idx="1023">
                  <c:v>1.586138715283596</c:v>
                </c:pt>
                <c:pt idx="1024">
                  <c:v>1.587527662042703</c:v>
                </c:pt>
                <c:pt idx="1025">
                  <c:v>1.5889166088018101</c:v>
                </c:pt>
                <c:pt idx="1026">
                  <c:v>1.5903055555609171</c:v>
                </c:pt>
                <c:pt idx="1027">
                  <c:v>1.5916945023200242</c:v>
                </c:pt>
                <c:pt idx="1028">
                  <c:v>1.5930834490791312</c:v>
                </c:pt>
                <c:pt idx="1029">
                  <c:v>1.5944723958382383</c:v>
                </c:pt>
                <c:pt idx="1030">
                  <c:v>1.5958613425973454</c:v>
                </c:pt>
                <c:pt idx="1031">
                  <c:v>1.5972502893564524</c:v>
                </c:pt>
                <c:pt idx="1032">
                  <c:v>1.5986392361155595</c:v>
                </c:pt>
                <c:pt idx="1033">
                  <c:v>1.6000281828746665</c:v>
                </c:pt>
                <c:pt idx="1034">
                  <c:v>1.6014171296337736</c:v>
                </c:pt>
                <c:pt idx="1035">
                  <c:v>1.6028060763928806</c:v>
                </c:pt>
                <c:pt idx="1036">
                  <c:v>1.6041950231519877</c:v>
                </c:pt>
                <c:pt idx="1037">
                  <c:v>1.6055839699110948</c:v>
                </c:pt>
                <c:pt idx="1038">
                  <c:v>1.6069729166702018</c:v>
                </c:pt>
                <c:pt idx="1039">
                  <c:v>1.6083618634293089</c:v>
                </c:pt>
                <c:pt idx="1040">
                  <c:v>1.6097508101884159</c:v>
                </c:pt>
                <c:pt idx="1041">
                  <c:v>1.611139756947523</c:v>
                </c:pt>
                <c:pt idx="1042">
                  <c:v>1.6153065972248442</c:v>
                </c:pt>
                <c:pt idx="1043">
                  <c:v>1.6166955439839512</c:v>
                </c:pt>
                <c:pt idx="1044">
                  <c:v>1.6180844907430583</c:v>
                </c:pt>
                <c:pt idx="1045">
                  <c:v>1.6208623842612724</c:v>
                </c:pt>
                <c:pt idx="1046">
                  <c:v>1.6236402777794865</c:v>
                </c:pt>
                <c:pt idx="1047">
                  <c:v>1.6250292245385936</c:v>
                </c:pt>
                <c:pt idx="1048">
                  <c:v>1.6264181712977006</c:v>
                </c:pt>
                <c:pt idx="1049">
                  <c:v>1.6278071180568077</c:v>
                </c:pt>
                <c:pt idx="1050">
                  <c:v>1.6291960648159147</c:v>
                </c:pt>
                <c:pt idx="1051">
                  <c:v>1.6305850115750218</c:v>
                </c:pt>
                <c:pt idx="1052">
                  <c:v>1.6333629050932359</c:v>
                </c:pt>
                <c:pt idx="1053">
                  <c:v>1.634751851852343</c:v>
                </c:pt>
                <c:pt idx="1054">
                  <c:v>1.6375297453705571</c:v>
                </c:pt>
                <c:pt idx="1055">
                  <c:v>1.6389186921296641</c:v>
                </c:pt>
                <c:pt idx="1056">
                  <c:v>1.6403076388887712</c:v>
                </c:pt>
                <c:pt idx="1057">
                  <c:v>1.6416965856478782</c:v>
                </c:pt>
                <c:pt idx="1058">
                  <c:v>1.6430855324069853</c:v>
                </c:pt>
                <c:pt idx="1059">
                  <c:v>1.6444744791660924</c:v>
                </c:pt>
                <c:pt idx="1060">
                  <c:v>1.6458634259251994</c:v>
                </c:pt>
                <c:pt idx="1061">
                  <c:v>1.6486413194434135</c:v>
                </c:pt>
                <c:pt idx="1062">
                  <c:v>1.6500302662025206</c:v>
                </c:pt>
                <c:pt idx="1063">
                  <c:v>1.6514192129689036</c:v>
                </c:pt>
                <c:pt idx="1064">
                  <c:v>1.6528081597280107</c:v>
                </c:pt>
                <c:pt idx="1065">
                  <c:v>1.6541971064871177</c:v>
                </c:pt>
                <c:pt idx="1066">
                  <c:v>1.6555860532462248</c:v>
                </c:pt>
                <c:pt idx="1067">
                  <c:v>1.6569750000053318</c:v>
                </c:pt>
                <c:pt idx="1068">
                  <c:v>1.6583639467644389</c:v>
                </c:pt>
                <c:pt idx="1069">
                  <c:v>1.6597528935235459</c:v>
                </c:pt>
                <c:pt idx="1070">
                  <c:v>1.661141840282653</c:v>
                </c:pt>
                <c:pt idx="1071">
                  <c:v>1.66253078704176</c:v>
                </c:pt>
                <c:pt idx="1072">
                  <c:v>1.6639197338008671</c:v>
                </c:pt>
                <c:pt idx="1073">
                  <c:v>1.6653086805599742</c:v>
                </c:pt>
                <c:pt idx="1074">
                  <c:v>1.6666976273190812</c:v>
                </c:pt>
                <c:pt idx="1075">
                  <c:v>1.6694755208372953</c:v>
                </c:pt>
                <c:pt idx="1076">
                  <c:v>1.6708644675964024</c:v>
                </c:pt>
                <c:pt idx="1077">
                  <c:v>1.6722534143555094</c:v>
                </c:pt>
                <c:pt idx="1078">
                  <c:v>1.6736423611146165</c:v>
                </c:pt>
                <c:pt idx="1079">
                  <c:v>1.6764202546328306</c:v>
                </c:pt>
                <c:pt idx="1080">
                  <c:v>1.6805870949101518</c:v>
                </c:pt>
                <c:pt idx="1081">
                  <c:v>1.6833649884283659</c:v>
                </c:pt>
                <c:pt idx="1082">
                  <c:v>1.684753935187473</c:v>
                </c:pt>
                <c:pt idx="1083">
                  <c:v>1.68614288194658</c:v>
                </c:pt>
                <c:pt idx="1084">
                  <c:v>1.6875318287056871</c:v>
                </c:pt>
                <c:pt idx="1085">
                  <c:v>1.6889207754647941</c:v>
                </c:pt>
                <c:pt idx="1086">
                  <c:v>1.6903097222239012</c:v>
                </c:pt>
                <c:pt idx="1087">
                  <c:v>1.6916986689830082</c:v>
                </c:pt>
                <c:pt idx="1088">
                  <c:v>1.6930876157421153</c:v>
                </c:pt>
                <c:pt idx="1089">
                  <c:v>1.6944765625012224</c:v>
                </c:pt>
                <c:pt idx="1090">
                  <c:v>1.6958655092603294</c:v>
                </c:pt>
                <c:pt idx="1091">
                  <c:v>1.6972544560194365</c:v>
                </c:pt>
                <c:pt idx="1092">
                  <c:v>1.6986434027785435</c:v>
                </c:pt>
                <c:pt idx="1093">
                  <c:v>1.7000323495376506</c:v>
                </c:pt>
                <c:pt idx="1094">
                  <c:v>1.7014212962967576</c:v>
                </c:pt>
                <c:pt idx="1095">
                  <c:v>1.7028102430558647</c:v>
                </c:pt>
                <c:pt idx="1096">
                  <c:v>1.7041991898149718</c:v>
                </c:pt>
                <c:pt idx="1097">
                  <c:v>1.7055881365740788</c:v>
                </c:pt>
                <c:pt idx="1098">
                  <c:v>1.7069770833331859</c:v>
                </c:pt>
                <c:pt idx="1099">
                  <c:v>1.7083660300922929</c:v>
                </c:pt>
                <c:pt idx="1100">
                  <c:v>1.7097549768514</c:v>
                </c:pt>
                <c:pt idx="1101">
                  <c:v>1.711143923610507</c:v>
                </c:pt>
                <c:pt idx="1102">
                  <c:v>1.7125328703696141</c:v>
                </c:pt>
                <c:pt idx="1103">
                  <c:v>1.7139218171287212</c:v>
                </c:pt>
                <c:pt idx="1104">
                  <c:v>1.7153107638878282</c:v>
                </c:pt>
                <c:pt idx="1105">
                  <c:v>1.7166997106469353</c:v>
                </c:pt>
                <c:pt idx="1106">
                  <c:v>1.7180886574133183</c:v>
                </c:pt>
                <c:pt idx="1107">
                  <c:v>1.7194776041724253</c:v>
                </c:pt>
                <c:pt idx="1108">
                  <c:v>1.7208665509315324</c:v>
                </c:pt>
                <c:pt idx="1109">
                  <c:v>1.7222554976906395</c:v>
                </c:pt>
                <c:pt idx="1110">
                  <c:v>1.7236444444497465</c:v>
                </c:pt>
                <c:pt idx="1111">
                  <c:v>1.7250333912088536</c:v>
                </c:pt>
                <c:pt idx="1112">
                  <c:v>1.7264223379679606</c:v>
                </c:pt>
                <c:pt idx="1113">
                  <c:v>1.7278112847270677</c:v>
                </c:pt>
                <c:pt idx="1114">
                  <c:v>1.7319781250043889</c:v>
                </c:pt>
                <c:pt idx="1115">
                  <c:v>1.7333670717634959</c:v>
                </c:pt>
                <c:pt idx="1116">
                  <c:v>1.734756018522603</c:v>
                </c:pt>
                <c:pt idx="1117">
                  <c:v>1.73614496528171</c:v>
                </c:pt>
                <c:pt idx="1118">
                  <c:v>1.7389228587999241</c:v>
                </c:pt>
                <c:pt idx="1119">
                  <c:v>1.7417007523181383</c:v>
                </c:pt>
                <c:pt idx="1120">
                  <c:v>1.7430896990772453</c:v>
                </c:pt>
                <c:pt idx="1121">
                  <c:v>1.7458675925954594</c:v>
                </c:pt>
                <c:pt idx="1122">
                  <c:v>1.7486454861136735</c:v>
                </c:pt>
                <c:pt idx="1123">
                  <c:v>1.7500344328727806</c:v>
                </c:pt>
                <c:pt idx="1124">
                  <c:v>1.7514233796318877</c:v>
                </c:pt>
                <c:pt idx="1125">
                  <c:v>1.7528123263909947</c:v>
                </c:pt>
                <c:pt idx="1126">
                  <c:v>1.7542012731501018</c:v>
                </c:pt>
                <c:pt idx="1127">
                  <c:v>1.7555902199092088</c:v>
                </c:pt>
                <c:pt idx="1128">
                  <c:v>1.7569791666683159</c:v>
                </c:pt>
                <c:pt idx="1129">
                  <c:v>1.7583681134274229</c:v>
                </c:pt>
                <c:pt idx="1130">
                  <c:v>1.75975706018653</c:v>
                </c:pt>
                <c:pt idx="1131">
                  <c:v>1.7611460069456371</c:v>
                </c:pt>
                <c:pt idx="1132">
                  <c:v>1.7625349537047441</c:v>
                </c:pt>
                <c:pt idx="1133">
                  <c:v>1.7639239004638512</c:v>
                </c:pt>
                <c:pt idx="1134">
                  <c:v>1.7653128472229582</c:v>
                </c:pt>
                <c:pt idx="1135">
                  <c:v>1.7667017939820653</c:v>
                </c:pt>
                <c:pt idx="1136">
                  <c:v>1.7680907407411723</c:v>
                </c:pt>
                <c:pt idx="1137">
                  <c:v>1.7708686342593865</c:v>
                </c:pt>
                <c:pt idx="1138">
                  <c:v>1.7722575810184935</c:v>
                </c:pt>
                <c:pt idx="1139">
                  <c:v>1.7736465277776006</c:v>
                </c:pt>
                <c:pt idx="1140">
                  <c:v>1.7750354745367076</c:v>
                </c:pt>
                <c:pt idx="1141">
                  <c:v>1.7764244212958147</c:v>
                </c:pt>
                <c:pt idx="1142">
                  <c:v>1.7778133680549217</c:v>
                </c:pt>
                <c:pt idx="1143">
                  <c:v>1.7792023148140288</c:v>
                </c:pt>
                <c:pt idx="1144">
                  <c:v>1.7805912615731359</c:v>
                </c:pt>
                <c:pt idx="1145">
                  <c:v>1.78336915509135</c:v>
                </c:pt>
                <c:pt idx="1146">
                  <c:v>1.784758101857733</c:v>
                </c:pt>
                <c:pt idx="1147">
                  <c:v>1.78614704861684</c:v>
                </c:pt>
                <c:pt idx="1148">
                  <c:v>1.7875359953759471</c:v>
                </c:pt>
                <c:pt idx="1149">
                  <c:v>1.7889249421350542</c:v>
                </c:pt>
                <c:pt idx="1150">
                  <c:v>1.7903138888941612</c:v>
                </c:pt>
                <c:pt idx="1151">
                  <c:v>1.7917028356532683</c:v>
                </c:pt>
                <c:pt idx="1152">
                  <c:v>1.7930917824123753</c:v>
                </c:pt>
                <c:pt idx="1153">
                  <c:v>1.7944807291714824</c:v>
                </c:pt>
                <c:pt idx="1154">
                  <c:v>1.7958696759305894</c:v>
                </c:pt>
                <c:pt idx="1155">
                  <c:v>1.7972586226896965</c:v>
                </c:pt>
                <c:pt idx="1156">
                  <c:v>1.8000365162079106</c:v>
                </c:pt>
                <c:pt idx="1157">
                  <c:v>1.8014254629670177</c:v>
                </c:pt>
                <c:pt idx="1158">
                  <c:v>1.8028144097261247</c:v>
                </c:pt>
                <c:pt idx="1159">
                  <c:v>1.8042033564852318</c:v>
                </c:pt>
                <c:pt idx="1160">
                  <c:v>1.8069812500034459</c:v>
                </c:pt>
                <c:pt idx="1161">
                  <c:v>1.808370196762553</c:v>
                </c:pt>
                <c:pt idx="1162">
                  <c:v>1.80975914352166</c:v>
                </c:pt>
                <c:pt idx="1163">
                  <c:v>1.8111480902807671</c:v>
                </c:pt>
                <c:pt idx="1164">
                  <c:v>1.8125370370398741</c:v>
                </c:pt>
                <c:pt idx="1165">
                  <c:v>1.8139259837989812</c:v>
                </c:pt>
                <c:pt idx="1166">
                  <c:v>1.8180928240763023</c:v>
                </c:pt>
                <c:pt idx="1167">
                  <c:v>1.8194817708354094</c:v>
                </c:pt>
                <c:pt idx="1168">
                  <c:v>1.8208707175945165</c:v>
                </c:pt>
                <c:pt idx="1169">
                  <c:v>1.8222596643536235</c:v>
                </c:pt>
                <c:pt idx="1170">
                  <c:v>1.8236486111127306</c:v>
                </c:pt>
                <c:pt idx="1171">
                  <c:v>1.8250375578718376</c:v>
                </c:pt>
                <c:pt idx="1172">
                  <c:v>1.8264265046309447</c:v>
                </c:pt>
                <c:pt idx="1173">
                  <c:v>1.8278154513900517</c:v>
                </c:pt>
                <c:pt idx="1174">
                  <c:v>1.8292043981491588</c:v>
                </c:pt>
                <c:pt idx="1175">
                  <c:v>1.8305933449082659</c:v>
                </c:pt>
                <c:pt idx="1176">
                  <c:v>1.8319822916673729</c:v>
                </c:pt>
                <c:pt idx="1177">
                  <c:v>1.83337123842648</c:v>
                </c:pt>
                <c:pt idx="1178">
                  <c:v>1.8375380787038011</c:v>
                </c:pt>
                <c:pt idx="1179">
                  <c:v>1.8403159722220153</c:v>
                </c:pt>
                <c:pt idx="1180">
                  <c:v>1.8417049189811223</c:v>
                </c:pt>
                <c:pt idx="1181">
                  <c:v>1.8430938657402294</c:v>
                </c:pt>
                <c:pt idx="1182">
                  <c:v>1.8444828124993364</c:v>
                </c:pt>
                <c:pt idx="1183">
                  <c:v>1.8458717592584435</c:v>
                </c:pt>
                <c:pt idx="1184">
                  <c:v>1.8472607060175505</c:v>
                </c:pt>
                <c:pt idx="1185">
                  <c:v>1.8486496527766576</c:v>
                </c:pt>
                <c:pt idx="1186">
                  <c:v>1.8500385995357647</c:v>
                </c:pt>
                <c:pt idx="1187">
                  <c:v>1.8514275463021477</c:v>
                </c:pt>
                <c:pt idx="1188">
                  <c:v>1.8528164930612547</c:v>
                </c:pt>
                <c:pt idx="1189">
                  <c:v>1.8542054398203618</c:v>
                </c:pt>
                <c:pt idx="1190">
                  <c:v>1.8555943865794688</c:v>
                </c:pt>
                <c:pt idx="1191">
                  <c:v>1.8569833333385759</c:v>
                </c:pt>
                <c:pt idx="1192">
                  <c:v>1.858372280097683</c:v>
                </c:pt>
                <c:pt idx="1193">
                  <c:v>1.85976122685679</c:v>
                </c:pt>
                <c:pt idx="1194">
                  <c:v>1.8611501736158971</c:v>
                </c:pt>
                <c:pt idx="1195">
                  <c:v>1.8625391203750041</c:v>
                </c:pt>
                <c:pt idx="1196">
                  <c:v>1.8639280671341112</c:v>
                </c:pt>
                <c:pt idx="1197">
                  <c:v>1.8653170138932182</c:v>
                </c:pt>
                <c:pt idx="1198">
                  <c:v>1.8667059606523253</c:v>
                </c:pt>
                <c:pt idx="1199">
                  <c:v>1.8680949074114324</c:v>
                </c:pt>
                <c:pt idx="1200">
                  <c:v>1.8694838541705394</c:v>
                </c:pt>
                <c:pt idx="1201">
                  <c:v>1.8708728009296465</c:v>
                </c:pt>
                <c:pt idx="1202">
                  <c:v>1.8722617476887535</c:v>
                </c:pt>
                <c:pt idx="1203">
                  <c:v>1.8750396412069676</c:v>
                </c:pt>
                <c:pt idx="1204">
                  <c:v>1.8764285879660747</c:v>
                </c:pt>
                <c:pt idx="1205">
                  <c:v>1.8778175347251818</c:v>
                </c:pt>
                <c:pt idx="1206">
                  <c:v>1.8792064814842888</c:v>
                </c:pt>
                <c:pt idx="1207">
                  <c:v>1.8805954282433959</c:v>
                </c:pt>
                <c:pt idx="1208">
                  <c:v>1.8819843750025029</c:v>
                </c:pt>
                <c:pt idx="1209">
                  <c:v>1.88337332176161</c:v>
                </c:pt>
                <c:pt idx="1210">
                  <c:v>1.884762268520717</c:v>
                </c:pt>
                <c:pt idx="1211">
                  <c:v>1.8861512152798241</c:v>
                </c:pt>
                <c:pt idx="1212">
                  <c:v>1.8875401620389312</c:v>
                </c:pt>
                <c:pt idx="1213">
                  <c:v>1.8889291087980382</c:v>
                </c:pt>
                <c:pt idx="1214">
                  <c:v>1.8903180555571453</c:v>
                </c:pt>
                <c:pt idx="1215">
                  <c:v>1.8917070023162523</c:v>
                </c:pt>
                <c:pt idx="1216">
                  <c:v>1.8930959490753594</c:v>
                </c:pt>
                <c:pt idx="1217">
                  <c:v>1.8972627893526806</c:v>
                </c:pt>
                <c:pt idx="1218">
                  <c:v>1.8986517361117876</c:v>
                </c:pt>
                <c:pt idx="1219">
                  <c:v>1.9028185763891088</c:v>
                </c:pt>
                <c:pt idx="1220">
                  <c:v>1.9042075231482158</c:v>
                </c:pt>
                <c:pt idx="1221">
                  <c:v>1.9055964699073229</c:v>
                </c:pt>
                <c:pt idx="1222">
                  <c:v>1.90698541666643</c:v>
                </c:pt>
                <c:pt idx="1223">
                  <c:v>1.908374363425537</c:v>
                </c:pt>
                <c:pt idx="1224">
                  <c:v>1.9097633101846441</c:v>
                </c:pt>
                <c:pt idx="1225">
                  <c:v>1.9139301504619652</c:v>
                </c:pt>
                <c:pt idx="1226">
                  <c:v>1.9153190972210723</c:v>
                </c:pt>
                <c:pt idx="1227">
                  <c:v>1.9167080439801794</c:v>
                </c:pt>
                <c:pt idx="1228">
                  <c:v>1.9180969907465624</c:v>
                </c:pt>
                <c:pt idx="1229">
                  <c:v>1.9194859375056694</c:v>
                </c:pt>
                <c:pt idx="1230">
                  <c:v>1.9208748842647765</c:v>
                </c:pt>
                <c:pt idx="1231">
                  <c:v>1.9222638310238835</c:v>
                </c:pt>
                <c:pt idx="1232">
                  <c:v>1.9236527777829906</c:v>
                </c:pt>
                <c:pt idx="1233">
                  <c:v>1.9250417245420977</c:v>
                </c:pt>
                <c:pt idx="1234">
                  <c:v>1.9264306713012047</c:v>
                </c:pt>
                <c:pt idx="1235">
                  <c:v>1.9278196180603118</c:v>
                </c:pt>
                <c:pt idx="1236">
                  <c:v>1.9292085648194188</c:v>
                </c:pt>
                <c:pt idx="1237">
                  <c:v>1.9305975115785259</c:v>
                </c:pt>
                <c:pt idx="1238">
                  <c:v>1.9319864583376329</c:v>
                </c:pt>
                <c:pt idx="1239">
                  <c:v>1.93337540509674</c:v>
                </c:pt>
                <c:pt idx="1240">
                  <c:v>1.9347643518558471</c:v>
                </c:pt>
                <c:pt idx="1241">
                  <c:v>1.9361532986149541</c:v>
                </c:pt>
                <c:pt idx="1242">
                  <c:v>1.9375422453740612</c:v>
                </c:pt>
                <c:pt idx="1243">
                  <c:v>1.9389311921331682</c:v>
                </c:pt>
                <c:pt idx="1244">
                  <c:v>1.9403201388922753</c:v>
                </c:pt>
                <c:pt idx="1245">
                  <c:v>1.9430980324104894</c:v>
                </c:pt>
                <c:pt idx="1246">
                  <c:v>1.9444869791695965</c:v>
                </c:pt>
                <c:pt idx="1247">
                  <c:v>1.9458759259287035</c:v>
                </c:pt>
                <c:pt idx="1248">
                  <c:v>1.9472648726878106</c:v>
                </c:pt>
                <c:pt idx="1249">
                  <c:v>1.9486538194469176</c:v>
                </c:pt>
                <c:pt idx="1250">
                  <c:v>1.9500427662060247</c:v>
                </c:pt>
                <c:pt idx="1251">
                  <c:v>1.9514317129651317</c:v>
                </c:pt>
                <c:pt idx="1252">
                  <c:v>1.9528206597242388</c:v>
                </c:pt>
                <c:pt idx="1253">
                  <c:v>1.9542096064833459</c:v>
                </c:pt>
                <c:pt idx="1254">
                  <c:v>1.9555985532424529</c:v>
                </c:pt>
                <c:pt idx="1255">
                  <c:v>1.95698750000156</c:v>
                </c:pt>
                <c:pt idx="1256">
                  <c:v>1.958376446760667</c:v>
                </c:pt>
                <c:pt idx="1257">
                  <c:v>1.9597653935197741</c:v>
                </c:pt>
                <c:pt idx="1258">
                  <c:v>1.9611543402788811</c:v>
                </c:pt>
                <c:pt idx="1259">
                  <c:v>1.9625432870379882</c:v>
                </c:pt>
                <c:pt idx="1260">
                  <c:v>1.9639322337970953</c:v>
                </c:pt>
                <c:pt idx="1261">
                  <c:v>1.9653211805562023</c:v>
                </c:pt>
                <c:pt idx="1262">
                  <c:v>1.9680990740744164</c:v>
                </c:pt>
                <c:pt idx="1263">
                  <c:v>1.9694880208335235</c:v>
                </c:pt>
                <c:pt idx="1264">
                  <c:v>1.9708769675926305</c:v>
                </c:pt>
                <c:pt idx="1265">
                  <c:v>1.9722659143517376</c:v>
                </c:pt>
                <c:pt idx="1266">
                  <c:v>1.9736548611108446</c:v>
                </c:pt>
                <c:pt idx="1267">
                  <c:v>1.9764327546290588</c:v>
                </c:pt>
                <c:pt idx="1268">
                  <c:v>1.9778217013881658</c:v>
                </c:pt>
                <c:pt idx="1269">
                  <c:v>1.9792106481472729</c:v>
                </c:pt>
                <c:pt idx="1270">
                  <c:v>1.9805995949063799</c:v>
                </c:pt>
                <c:pt idx="1271">
                  <c:v>1.981988541665487</c:v>
                </c:pt>
                <c:pt idx="1272">
                  <c:v>1.98337748843187</c:v>
                </c:pt>
                <c:pt idx="1273">
                  <c:v>1.9847664351909771</c:v>
                </c:pt>
                <c:pt idx="1274">
                  <c:v>1.9861553819500841</c:v>
                </c:pt>
                <c:pt idx="1275">
                  <c:v>1.9875443287091912</c:v>
                </c:pt>
                <c:pt idx="1276">
                  <c:v>1.9889332754682982</c:v>
                </c:pt>
                <c:pt idx="1277">
                  <c:v>1.9903222222274053</c:v>
                </c:pt>
                <c:pt idx="1278">
                  <c:v>1.9917111689865123</c:v>
                </c:pt>
                <c:pt idx="1279">
                  <c:v>1.9931001157456194</c:v>
                </c:pt>
                <c:pt idx="1280">
                  <c:v>1.9944890625047265</c:v>
                </c:pt>
                <c:pt idx="1281">
                  <c:v>1.9958780092638335</c:v>
                </c:pt>
                <c:pt idx="1282">
                  <c:v>1.9972669560229406</c:v>
                </c:pt>
                <c:pt idx="1283">
                  <c:v>2.0000448495411547</c:v>
                </c:pt>
                <c:pt idx="1284">
                  <c:v>2.0014337963002617</c:v>
                </c:pt>
                <c:pt idx="1285">
                  <c:v>2.0028227430593688</c:v>
                </c:pt>
                <c:pt idx="1286">
                  <c:v>2.0042116898184759</c:v>
                </c:pt>
                <c:pt idx="1287">
                  <c:v>2.00698958333669</c:v>
                </c:pt>
                <c:pt idx="1288">
                  <c:v>2.008378530095797</c:v>
                </c:pt>
                <c:pt idx="1289">
                  <c:v>2.0097674768549041</c:v>
                </c:pt>
                <c:pt idx="1290">
                  <c:v>2.0111564236140111</c:v>
                </c:pt>
                <c:pt idx="1291">
                  <c:v>2.0125453703731182</c:v>
                </c:pt>
                <c:pt idx="1292">
                  <c:v>2.0153232638913323</c:v>
                </c:pt>
                <c:pt idx="1293">
                  <c:v>2.0181011574095464</c:v>
                </c:pt>
                <c:pt idx="1294">
                  <c:v>2.0194901041686535</c:v>
                </c:pt>
                <c:pt idx="1295">
                  <c:v>2.0208790509277605</c:v>
                </c:pt>
                <c:pt idx="1296">
                  <c:v>2.0222679976868676</c:v>
                </c:pt>
                <c:pt idx="1297">
                  <c:v>2.0236569444459747</c:v>
                </c:pt>
                <c:pt idx="1298">
                  <c:v>2.0250458912050817</c:v>
                </c:pt>
                <c:pt idx="1299">
                  <c:v>2.0264348379641888</c:v>
                </c:pt>
                <c:pt idx="1300">
                  <c:v>2.0292127314824029</c:v>
                </c:pt>
                <c:pt idx="1301">
                  <c:v>2.0306016782415099</c:v>
                </c:pt>
                <c:pt idx="1302">
                  <c:v>2.0333795717597241</c:v>
                </c:pt>
                <c:pt idx="1303">
                  <c:v>2.0347685185188311</c:v>
                </c:pt>
                <c:pt idx="1304">
                  <c:v>2.0361574652779382</c:v>
                </c:pt>
                <c:pt idx="1305">
                  <c:v>2.0375464120370452</c:v>
                </c:pt>
                <c:pt idx="1306">
                  <c:v>2.0403243055552593</c:v>
                </c:pt>
                <c:pt idx="1307">
                  <c:v>2.0417132523143664</c:v>
                </c:pt>
                <c:pt idx="1308">
                  <c:v>2.0431021990734735</c:v>
                </c:pt>
                <c:pt idx="1309">
                  <c:v>2.0444911458325805</c:v>
                </c:pt>
                <c:pt idx="1310">
                  <c:v>2.0472690393507946</c:v>
                </c:pt>
                <c:pt idx="1311">
                  <c:v>2.0486579861099017</c:v>
                </c:pt>
                <c:pt idx="1312">
                  <c:v>2.0500469328762847</c:v>
                </c:pt>
                <c:pt idx="1313">
                  <c:v>2.0514358796353918</c:v>
                </c:pt>
                <c:pt idx="1314">
                  <c:v>2.0528248263944988</c:v>
                </c:pt>
                <c:pt idx="1315">
                  <c:v>2.0542137731536059</c:v>
                </c:pt>
                <c:pt idx="1316">
                  <c:v>2.058380613430927</c:v>
                </c:pt>
                <c:pt idx="1317">
                  <c:v>2.0597695601900341</c:v>
                </c:pt>
                <c:pt idx="1318">
                  <c:v>2.0611585069491412</c:v>
                </c:pt>
                <c:pt idx="1319">
                  <c:v>2.0625474537082482</c:v>
                </c:pt>
                <c:pt idx="1320">
                  <c:v>2.0694921875037835</c:v>
                </c:pt>
                <c:pt idx="1321">
                  <c:v>2.0708811342628906</c:v>
                </c:pt>
                <c:pt idx="1322">
                  <c:v>2.0722700810219976</c:v>
                </c:pt>
                <c:pt idx="1323">
                  <c:v>2.0736590277811047</c:v>
                </c:pt>
                <c:pt idx="1324">
                  <c:v>2.0750479745402117</c:v>
                </c:pt>
                <c:pt idx="1325">
                  <c:v>2.0764369212993188</c:v>
                </c:pt>
                <c:pt idx="1326">
                  <c:v>2.0778258680584258</c:v>
                </c:pt>
                <c:pt idx="1327">
                  <c:v>2.0792148148175329</c:v>
                </c:pt>
                <c:pt idx="1328">
                  <c:v>2.081992708335747</c:v>
                </c:pt>
                <c:pt idx="1329">
                  <c:v>2.0833816550948541</c:v>
                </c:pt>
                <c:pt idx="1330">
                  <c:v>2.0903263888903894</c:v>
                </c:pt>
                <c:pt idx="1331">
                  <c:v>2.0917153356494964</c:v>
                </c:pt>
                <c:pt idx="1332">
                  <c:v>2.0931042824086035</c:v>
                </c:pt>
                <c:pt idx="1333">
                  <c:v>2.0944932291677105</c:v>
                </c:pt>
                <c:pt idx="1334">
                  <c:v>2.0958821759268176</c:v>
                </c:pt>
                <c:pt idx="1335">
                  <c:v>2.0972711226859246</c:v>
                </c:pt>
                <c:pt idx="1336">
                  <c:v>2.0986600694450317</c:v>
                </c:pt>
                <c:pt idx="1337">
                  <c:v>2.1000490162041388</c:v>
                </c:pt>
                <c:pt idx="1338">
                  <c:v>2.1014379629632458</c:v>
                </c:pt>
                <c:pt idx="1339">
                  <c:v>2.1028269097223529</c:v>
                </c:pt>
                <c:pt idx="1340">
                  <c:v>2.106993749999674</c:v>
                </c:pt>
                <c:pt idx="1341">
                  <c:v>2.1153274305543164</c:v>
                </c:pt>
                <c:pt idx="1342">
                  <c:v>2.1167163773206994</c:v>
                </c:pt>
                <c:pt idx="1343">
                  <c:v>2.1250500578753417</c:v>
                </c:pt>
                <c:pt idx="1344">
                  <c:v>2.1278279513935558</c:v>
                </c:pt>
                <c:pt idx="1345">
                  <c:v>2.13060584491177</c:v>
                </c:pt>
                <c:pt idx="1346">
                  <c:v>2.1361616319481982</c:v>
                </c:pt>
                <c:pt idx="1347">
                  <c:v>2.1444953125028405</c:v>
                </c:pt>
                <c:pt idx="1348">
                  <c:v>2.1472732060210546</c:v>
                </c:pt>
                <c:pt idx="1349">
                  <c:v>2.1500510995392688</c:v>
                </c:pt>
                <c:pt idx="1350">
                  <c:v>2.1514400462983758</c:v>
                </c:pt>
                <c:pt idx="1351">
                  <c:v>2.1542179398165899</c:v>
                </c:pt>
                <c:pt idx="1352">
                  <c:v>2.155606886575697</c:v>
                </c:pt>
                <c:pt idx="1353">
                  <c:v>2.1597737268530182</c:v>
                </c:pt>
                <c:pt idx="1354">
                  <c:v>2.1611626736121252</c:v>
                </c:pt>
                <c:pt idx="1355">
                  <c:v>2.1625516203712323</c:v>
                </c:pt>
                <c:pt idx="1356">
                  <c:v>2.1639405671303393</c:v>
                </c:pt>
                <c:pt idx="1357">
                  <c:v>2.1667184606485534</c:v>
                </c:pt>
                <c:pt idx="1358">
                  <c:v>2.1681074074076605</c:v>
                </c:pt>
                <c:pt idx="1359">
                  <c:v>2.1750521412031958</c:v>
                </c:pt>
                <c:pt idx="1360">
                  <c:v>2.179218981480517</c:v>
                </c:pt>
                <c:pt idx="1361">
                  <c:v>2.1819968749987311</c:v>
                </c:pt>
                <c:pt idx="1362">
                  <c:v>2.1861637152833282</c:v>
                </c:pt>
                <c:pt idx="1363">
                  <c:v>2.1875526620424353</c:v>
                </c:pt>
                <c:pt idx="1364">
                  <c:v>2.1889416088015423</c:v>
                </c:pt>
                <c:pt idx="1365">
                  <c:v>2.1903305555606494</c:v>
                </c:pt>
                <c:pt idx="1366">
                  <c:v>2.1917195023197564</c:v>
                </c:pt>
                <c:pt idx="1367">
                  <c:v>2.1931084490788635</c:v>
                </c:pt>
                <c:pt idx="1368">
                  <c:v>2.1944973958379705</c:v>
                </c:pt>
                <c:pt idx="1369">
                  <c:v>2.1958863425970776</c:v>
                </c:pt>
                <c:pt idx="1370">
                  <c:v>2.1972752893561847</c:v>
                </c:pt>
                <c:pt idx="1371">
                  <c:v>2.1986642361152917</c:v>
                </c:pt>
                <c:pt idx="1372">
                  <c:v>2.2014421296335058</c:v>
                </c:pt>
                <c:pt idx="1373">
                  <c:v>2.2028310763926129</c:v>
                </c:pt>
                <c:pt idx="1374">
                  <c:v>2.2042200231517199</c:v>
                </c:pt>
                <c:pt idx="1375">
                  <c:v>2.205608969910827</c:v>
                </c:pt>
                <c:pt idx="1376">
                  <c:v>2.2069979166699341</c:v>
                </c:pt>
                <c:pt idx="1377">
                  <c:v>2.2097758101881482</c:v>
                </c:pt>
                <c:pt idx="1378">
                  <c:v>2.2111647569472552</c:v>
                </c:pt>
                <c:pt idx="1379">
                  <c:v>2.2125537037063623</c:v>
                </c:pt>
                <c:pt idx="1380">
                  <c:v>2.2139426504654693</c:v>
                </c:pt>
                <c:pt idx="1381">
                  <c:v>2.2153315972245764</c:v>
                </c:pt>
                <c:pt idx="1382">
                  <c:v>2.2167205439836835</c:v>
                </c:pt>
                <c:pt idx="1383">
                  <c:v>2.2181094907427905</c:v>
                </c:pt>
                <c:pt idx="1384">
                  <c:v>2.2194984375018976</c:v>
                </c:pt>
                <c:pt idx="1385">
                  <c:v>2.2208873842610046</c:v>
                </c:pt>
                <c:pt idx="1386">
                  <c:v>2.2222763310201117</c:v>
                </c:pt>
                <c:pt idx="1387">
                  <c:v>2.2250542245383258</c:v>
                </c:pt>
                <c:pt idx="1388">
                  <c:v>2.2278321180565399</c:v>
                </c:pt>
                <c:pt idx="1389">
                  <c:v>2.229221064815647</c:v>
                </c:pt>
                <c:pt idx="1390">
                  <c:v>2.230610011574754</c:v>
                </c:pt>
                <c:pt idx="1391">
                  <c:v>2.2319989583338611</c:v>
                </c:pt>
                <c:pt idx="1392">
                  <c:v>2.2333879050929681</c:v>
                </c:pt>
                <c:pt idx="1393">
                  <c:v>2.2347768518520752</c:v>
                </c:pt>
                <c:pt idx="1394">
                  <c:v>2.2389436921293964</c:v>
                </c:pt>
                <c:pt idx="1395">
                  <c:v>2.2417215856476105</c:v>
                </c:pt>
                <c:pt idx="1396">
                  <c:v>2.2431105324067175</c:v>
                </c:pt>
                <c:pt idx="1397">
                  <c:v>2.2444994791658246</c:v>
                </c:pt>
                <c:pt idx="1398">
                  <c:v>2.2458884259249317</c:v>
                </c:pt>
                <c:pt idx="1399">
                  <c:v>2.2472773726840387</c:v>
                </c:pt>
                <c:pt idx="1400">
                  <c:v>2.2486663194431458</c:v>
                </c:pt>
                <c:pt idx="1401">
                  <c:v>2.2500552662095288</c:v>
                </c:pt>
                <c:pt idx="1402">
                  <c:v>2.2514442129686358</c:v>
                </c:pt>
                <c:pt idx="1403">
                  <c:v>2.2528331597277429</c:v>
                </c:pt>
                <c:pt idx="1404">
                  <c:v>2.25422210648685</c:v>
                </c:pt>
                <c:pt idx="1405">
                  <c:v>2.255611053245957</c:v>
                </c:pt>
                <c:pt idx="1406">
                  <c:v>2.2570000000050641</c:v>
                </c:pt>
                <c:pt idx="1407">
                  <c:v>2.2583889467641711</c:v>
                </c:pt>
                <c:pt idx="1408">
                  <c:v>2.2597778935232782</c:v>
                </c:pt>
                <c:pt idx="1409">
                  <c:v>2.2611668402823852</c:v>
                </c:pt>
                <c:pt idx="1410">
                  <c:v>2.2639447338005994</c:v>
                </c:pt>
                <c:pt idx="1411">
                  <c:v>2.2681115740779205</c:v>
                </c:pt>
                <c:pt idx="1412">
                  <c:v>2.2695005208370276</c:v>
                </c:pt>
                <c:pt idx="1413">
                  <c:v>2.2722784143552417</c:v>
                </c:pt>
                <c:pt idx="1414">
                  <c:v>2.2736673611143488</c:v>
                </c:pt>
                <c:pt idx="1415">
                  <c:v>2.2750563078734558</c:v>
                </c:pt>
                <c:pt idx="1416">
                  <c:v>2.2778342013916699</c:v>
                </c:pt>
                <c:pt idx="1417">
                  <c:v>2.279223148150777</c:v>
                </c:pt>
                <c:pt idx="1418">
                  <c:v>2.280612094909884</c:v>
                </c:pt>
                <c:pt idx="1419">
                  <c:v>2.2820010416689911</c:v>
                </c:pt>
                <c:pt idx="1420">
                  <c:v>2.2833899884280981</c:v>
                </c:pt>
                <c:pt idx="1421">
                  <c:v>2.2847789351872052</c:v>
                </c:pt>
                <c:pt idx="1422">
                  <c:v>2.2861678819463123</c:v>
                </c:pt>
                <c:pt idx="1423">
                  <c:v>2.2875568287054193</c:v>
                </c:pt>
                <c:pt idx="1424">
                  <c:v>2.2889457754645264</c:v>
                </c:pt>
                <c:pt idx="1425">
                  <c:v>2.2903347222236334</c:v>
                </c:pt>
                <c:pt idx="1426">
                  <c:v>2.2917236689827405</c:v>
                </c:pt>
                <c:pt idx="1427">
                  <c:v>2.2931126157418475</c:v>
                </c:pt>
                <c:pt idx="1428">
                  <c:v>2.2945015625009546</c:v>
                </c:pt>
                <c:pt idx="1429">
                  <c:v>2.3000573495373828</c:v>
                </c:pt>
                <c:pt idx="1430">
                  <c:v>2.3014462962964899</c:v>
                </c:pt>
                <c:pt idx="1431">
                  <c:v>2.3028352430555969</c:v>
                </c:pt>
                <c:pt idx="1432">
                  <c:v>2.304224189814704</c:v>
                </c:pt>
                <c:pt idx="1433">
                  <c:v>2.3070020833329181</c:v>
                </c:pt>
                <c:pt idx="1434">
                  <c:v>2.3083910300920252</c:v>
                </c:pt>
                <c:pt idx="1435">
                  <c:v>2.3097799768511322</c:v>
                </c:pt>
                <c:pt idx="1436">
                  <c:v>2.3111689236102393</c:v>
                </c:pt>
                <c:pt idx="1437">
                  <c:v>2.3125578703693463</c:v>
                </c:pt>
                <c:pt idx="1438">
                  <c:v>2.3139468171284534</c:v>
                </c:pt>
                <c:pt idx="1439">
                  <c:v>2.3167247106539435</c:v>
                </c:pt>
                <c:pt idx="1440">
                  <c:v>2.3181136574130505</c:v>
                </c:pt>
                <c:pt idx="1441">
                  <c:v>2.3195026041721576</c:v>
                </c:pt>
                <c:pt idx="1442">
                  <c:v>2.3222804976903717</c:v>
                </c:pt>
                <c:pt idx="1443">
                  <c:v>2.3236694444494788</c:v>
                </c:pt>
                <c:pt idx="1444">
                  <c:v>2.329225231485907</c:v>
                </c:pt>
                <c:pt idx="1445">
                  <c:v>2.3333920717632282</c:v>
                </c:pt>
                <c:pt idx="1446">
                  <c:v>2.3361699652814423</c:v>
                </c:pt>
                <c:pt idx="1447">
                  <c:v>2.3375589120405493</c:v>
                </c:pt>
                <c:pt idx="1448">
                  <c:v>2.3389478587996564</c:v>
                </c:pt>
                <c:pt idx="1449">
                  <c:v>2.3417257523178705</c:v>
                </c:pt>
                <c:pt idx="1450">
                  <c:v>2.3445036458360846</c:v>
                </c:pt>
                <c:pt idx="1451">
                  <c:v>2.3458925925951917</c:v>
                </c:pt>
                <c:pt idx="1452">
                  <c:v>2.3472815393542987</c:v>
                </c:pt>
                <c:pt idx="1453">
                  <c:v>2.3556152199089411</c:v>
                </c:pt>
                <c:pt idx="1454">
                  <c:v>2.3583931134271552</c:v>
                </c:pt>
                <c:pt idx="1455">
                  <c:v>2.3597820601862622</c:v>
                </c:pt>
                <c:pt idx="1456">
                  <c:v>2.3611710069453693</c:v>
                </c:pt>
                <c:pt idx="1457">
                  <c:v>2.3625599537044764</c:v>
                </c:pt>
                <c:pt idx="1458">
                  <c:v>2.3639489004635834</c:v>
                </c:pt>
                <c:pt idx="1459">
                  <c:v>2.3667267939817975</c:v>
                </c:pt>
                <c:pt idx="1460">
                  <c:v>2.3681157407409046</c:v>
                </c:pt>
                <c:pt idx="1461">
                  <c:v>2.3695046875000116</c:v>
                </c:pt>
                <c:pt idx="1462">
                  <c:v>2.3722825810182258</c:v>
                </c:pt>
                <c:pt idx="1463">
                  <c:v>2.3736715277773328</c:v>
                </c:pt>
                <c:pt idx="1464">
                  <c:v>2.3750604745364399</c:v>
                </c:pt>
                <c:pt idx="1465">
                  <c:v>2.3764494212955469</c:v>
                </c:pt>
                <c:pt idx="1466">
                  <c:v>2.379227314813761</c:v>
                </c:pt>
                <c:pt idx="1467">
                  <c:v>2.3806162615728681</c:v>
                </c:pt>
                <c:pt idx="1468">
                  <c:v>2.3820052083392511</c:v>
                </c:pt>
                <c:pt idx="1469">
                  <c:v>2.3833941550983582</c:v>
                </c:pt>
                <c:pt idx="1470">
                  <c:v>2.3861720486165723</c:v>
                </c:pt>
                <c:pt idx="1471">
                  <c:v>2.3931167824121076</c:v>
                </c:pt>
                <c:pt idx="1472">
                  <c:v>2.3945057291712146</c:v>
                </c:pt>
                <c:pt idx="1473">
                  <c:v>2.3958946759303217</c:v>
                </c:pt>
                <c:pt idx="1474">
                  <c:v>2.4000615162076429</c:v>
                </c:pt>
                <c:pt idx="1475">
                  <c:v>2.4014504629667499</c:v>
                </c:pt>
                <c:pt idx="1476">
                  <c:v>2.402839409725857</c:v>
                </c:pt>
                <c:pt idx="1477">
                  <c:v>2.404228356484964</c:v>
                </c:pt>
                <c:pt idx="1478">
                  <c:v>2.4056173032440711</c:v>
                </c:pt>
                <c:pt idx="1479">
                  <c:v>2.4083951967622852</c:v>
                </c:pt>
                <c:pt idx="1480">
                  <c:v>2.4097841435213923</c:v>
                </c:pt>
                <c:pt idx="1481">
                  <c:v>2.4111730902804993</c:v>
                </c:pt>
                <c:pt idx="1482">
                  <c:v>2.4139509837987134</c:v>
                </c:pt>
                <c:pt idx="1483">
                  <c:v>2.4153399305578205</c:v>
                </c:pt>
                <c:pt idx="1484">
                  <c:v>2.4167288773169275</c:v>
                </c:pt>
                <c:pt idx="1485">
                  <c:v>2.4181178240760346</c:v>
                </c:pt>
                <c:pt idx="1486">
                  <c:v>2.4195067708351417</c:v>
                </c:pt>
                <c:pt idx="1487">
                  <c:v>2.4222846643533558</c:v>
                </c:pt>
                <c:pt idx="1488">
                  <c:v>2.4250625578715699</c:v>
                </c:pt>
                <c:pt idx="1489">
                  <c:v>2.4264515046306769</c:v>
                </c:pt>
                <c:pt idx="1490">
                  <c:v>2.427840451389784</c:v>
                </c:pt>
                <c:pt idx="1491">
                  <c:v>2.4292293981488911</c:v>
                </c:pt>
                <c:pt idx="1492">
                  <c:v>2.4306183449079981</c:v>
                </c:pt>
                <c:pt idx="1493">
                  <c:v>2.4320072916671052</c:v>
                </c:pt>
                <c:pt idx="1494">
                  <c:v>2.4333962384262122</c:v>
                </c:pt>
                <c:pt idx="1495">
                  <c:v>2.4347851851853193</c:v>
                </c:pt>
                <c:pt idx="1496">
                  <c:v>2.4361741319444263</c:v>
                </c:pt>
                <c:pt idx="1497">
                  <c:v>2.4375630787035334</c:v>
                </c:pt>
                <c:pt idx="1498">
                  <c:v>2.4389520254626404</c:v>
                </c:pt>
                <c:pt idx="1499">
                  <c:v>2.4403409722217475</c:v>
                </c:pt>
                <c:pt idx="1500">
                  <c:v>2.4417299189808546</c:v>
                </c:pt>
                <c:pt idx="1501">
                  <c:v>2.4445078124990687</c:v>
                </c:pt>
                <c:pt idx="1502">
                  <c:v>2.4458967592581757</c:v>
                </c:pt>
                <c:pt idx="1503">
                  <c:v>2.4472857060172828</c:v>
                </c:pt>
                <c:pt idx="1504">
                  <c:v>2.4486746527836658</c:v>
                </c:pt>
                <c:pt idx="1505">
                  <c:v>2.4500635995427729</c:v>
                </c:pt>
                <c:pt idx="1506">
                  <c:v>2.4514525463018799</c:v>
                </c:pt>
                <c:pt idx="1507">
                  <c:v>2.452841493060987</c:v>
                </c:pt>
                <c:pt idx="1508">
                  <c:v>2.4556193865792011</c:v>
                </c:pt>
                <c:pt idx="1509">
                  <c:v>2.4583972800974152</c:v>
                </c:pt>
                <c:pt idx="1510">
                  <c:v>2.4625641203747364</c:v>
                </c:pt>
                <c:pt idx="1511">
                  <c:v>2.4653420138929505</c:v>
                </c:pt>
                <c:pt idx="1512">
                  <c:v>2.4667309606520575</c:v>
                </c:pt>
                <c:pt idx="1513">
                  <c:v>2.4681199074111646</c:v>
                </c:pt>
                <c:pt idx="1514">
                  <c:v>2.4722867476884858</c:v>
                </c:pt>
                <c:pt idx="1515">
                  <c:v>2.4736756944475928</c:v>
                </c:pt>
                <c:pt idx="1516">
                  <c:v>2.4750646412066999</c:v>
                </c:pt>
                <c:pt idx="1517">
                  <c:v>2.4764535879658069</c:v>
                </c:pt>
                <c:pt idx="1518">
                  <c:v>2.477842534724914</c:v>
                </c:pt>
                <c:pt idx="1519">
                  <c:v>2.4792314814840211</c:v>
                </c:pt>
                <c:pt idx="1520">
                  <c:v>2.4806204282431281</c:v>
                </c:pt>
                <c:pt idx="1521">
                  <c:v>2.4820093750022352</c:v>
                </c:pt>
                <c:pt idx="1522">
                  <c:v>2.4833983217613422</c:v>
                </c:pt>
                <c:pt idx="1523">
                  <c:v>2.4847872685204493</c:v>
                </c:pt>
                <c:pt idx="1524">
                  <c:v>2.4861762152795563</c:v>
                </c:pt>
                <c:pt idx="1525">
                  <c:v>2.4875651620386634</c:v>
                </c:pt>
                <c:pt idx="1526">
                  <c:v>2.4903430555568775</c:v>
                </c:pt>
                <c:pt idx="1527">
                  <c:v>2.4931209490750916</c:v>
                </c:pt>
                <c:pt idx="1528">
                  <c:v>2.4945098958341987</c:v>
                </c:pt>
                <c:pt idx="1529">
                  <c:v>2.4958988425933057</c:v>
                </c:pt>
                <c:pt idx="1530">
                  <c:v>2.4986767361115199</c:v>
                </c:pt>
                <c:pt idx="1531">
                  <c:v>2.5000656828706269</c:v>
                </c:pt>
                <c:pt idx="1532">
                  <c:v>2.501454629629734</c:v>
                </c:pt>
                <c:pt idx="1533">
                  <c:v>2.502843576388841</c:v>
                </c:pt>
                <c:pt idx="1534">
                  <c:v>2.5042325231479481</c:v>
                </c:pt>
                <c:pt idx="1535">
                  <c:v>2.5070104166661622</c:v>
                </c:pt>
                <c:pt idx="1536">
                  <c:v>2.5083993634252693</c:v>
                </c:pt>
                <c:pt idx="1537">
                  <c:v>2.5097883101843763</c:v>
                </c:pt>
                <c:pt idx="1538">
                  <c:v>2.5111772569434834</c:v>
                </c:pt>
                <c:pt idx="1539">
                  <c:v>2.5125662037025904</c:v>
                </c:pt>
                <c:pt idx="1540">
                  <c:v>2.5153440972280805</c:v>
                </c:pt>
                <c:pt idx="1541">
                  <c:v>2.5167330439871876</c:v>
                </c:pt>
                <c:pt idx="1542">
                  <c:v>2.5195109375054017</c:v>
                </c:pt>
                <c:pt idx="1543">
                  <c:v>2.5208998842645087</c:v>
                </c:pt>
                <c:pt idx="1544">
                  <c:v>2.5222888310236158</c:v>
                </c:pt>
                <c:pt idx="1545">
                  <c:v>2.5236777777827228</c:v>
                </c:pt>
                <c:pt idx="1546">
                  <c:v>2.5250667245418299</c:v>
                </c:pt>
                <c:pt idx="1547">
                  <c:v>2.526455671300937</c:v>
                </c:pt>
                <c:pt idx="1548">
                  <c:v>2.527844618060044</c:v>
                </c:pt>
                <c:pt idx="1549">
                  <c:v>2.5292335648191511</c:v>
                </c:pt>
                <c:pt idx="1550">
                  <c:v>2.5306225115782581</c:v>
                </c:pt>
                <c:pt idx="1551">
                  <c:v>2.5334004050964722</c:v>
                </c:pt>
                <c:pt idx="1552">
                  <c:v>2.5361782986146864</c:v>
                </c:pt>
                <c:pt idx="1553">
                  <c:v>2.5375672453737934</c:v>
                </c:pt>
                <c:pt idx="1554">
                  <c:v>2.5417340856511146</c:v>
                </c:pt>
                <c:pt idx="1555">
                  <c:v>2.5431230324102216</c:v>
                </c:pt>
                <c:pt idx="1556">
                  <c:v>2.5445119791693287</c:v>
                </c:pt>
                <c:pt idx="1557">
                  <c:v>2.5459009259284358</c:v>
                </c:pt>
                <c:pt idx="1558">
                  <c:v>2.5472898726875428</c:v>
                </c:pt>
                <c:pt idx="1559">
                  <c:v>2.5500677662057569</c:v>
                </c:pt>
                <c:pt idx="1560">
                  <c:v>2.551456712964864</c:v>
                </c:pt>
                <c:pt idx="1561">
                  <c:v>2.5542346064830781</c:v>
                </c:pt>
                <c:pt idx="1562">
                  <c:v>2.5556235532421852</c:v>
                </c:pt>
                <c:pt idx="1563">
                  <c:v>2.5597903935195063</c:v>
                </c:pt>
                <c:pt idx="1564">
                  <c:v>2.5639572337968275</c:v>
                </c:pt>
                <c:pt idx="1565">
                  <c:v>2.5653461805559346</c:v>
                </c:pt>
                <c:pt idx="1566">
                  <c:v>2.5681240740741487</c:v>
                </c:pt>
                <c:pt idx="1567">
                  <c:v>2.5695130208332557</c:v>
                </c:pt>
                <c:pt idx="1568">
                  <c:v>2.5709019675923628</c:v>
                </c:pt>
                <c:pt idx="1569">
                  <c:v>2.5722909143514698</c:v>
                </c:pt>
                <c:pt idx="1570">
                  <c:v>2.5736798611105769</c:v>
                </c:pt>
                <c:pt idx="1571">
                  <c:v>2.575068807869684</c:v>
                </c:pt>
                <c:pt idx="1572">
                  <c:v>2.576457754628791</c:v>
                </c:pt>
                <c:pt idx="1573">
                  <c:v>2.5792356481470051</c:v>
                </c:pt>
                <c:pt idx="1574">
                  <c:v>2.5806245949061122</c:v>
                </c:pt>
                <c:pt idx="1575">
                  <c:v>2.5820135416724952</c:v>
                </c:pt>
                <c:pt idx="1576">
                  <c:v>2.5834024884316023</c:v>
                </c:pt>
                <c:pt idx="1577">
                  <c:v>2.5861803819498164</c:v>
                </c:pt>
                <c:pt idx="1578">
                  <c:v>2.5889582754680305</c:v>
                </c:pt>
                <c:pt idx="1579">
                  <c:v>2.5917361689862446</c:v>
                </c:pt>
                <c:pt idx="1580">
                  <c:v>2.5931251157453516</c:v>
                </c:pt>
                <c:pt idx="1581">
                  <c:v>2.5972919560226728</c:v>
                </c:pt>
                <c:pt idx="1582">
                  <c:v>2.6000698495408869</c:v>
                </c:pt>
                <c:pt idx="1583">
                  <c:v>2.6084035300955293</c:v>
                </c:pt>
                <c:pt idx="1584">
                  <c:v>2.6097924768546363</c:v>
                </c:pt>
                <c:pt idx="1585">
                  <c:v>2.6139593171319575</c:v>
                </c:pt>
                <c:pt idx="1586">
                  <c:v>2.6195151041683857</c:v>
                </c:pt>
                <c:pt idx="1587">
                  <c:v>2.6236819444457069</c:v>
                </c:pt>
                <c:pt idx="1588">
                  <c:v>2.626459837963921</c:v>
                </c:pt>
                <c:pt idx="1589">
                  <c:v>2.6292377314821351</c:v>
                </c:pt>
                <c:pt idx="1590">
                  <c:v>2.6306266782412422</c:v>
                </c:pt>
                <c:pt idx="1591">
                  <c:v>2.6320156250003492</c:v>
                </c:pt>
                <c:pt idx="1592">
                  <c:v>2.6334045717594563</c:v>
                </c:pt>
                <c:pt idx="1593">
                  <c:v>2.6459050925914198</c:v>
                </c:pt>
                <c:pt idx="1594">
                  <c:v>2.6500719328760169</c:v>
                </c:pt>
                <c:pt idx="1595">
                  <c:v>2.6611835069488734</c:v>
                </c:pt>
                <c:pt idx="1596">
                  <c:v>2.6639614004670875</c:v>
                </c:pt>
                <c:pt idx="1597">
                  <c:v>2.6653503472261946</c:v>
                </c:pt>
                <c:pt idx="1598">
                  <c:v>2.6667392939853016</c:v>
                </c:pt>
                <c:pt idx="1599">
                  <c:v>2.6681282407444087</c:v>
                </c:pt>
                <c:pt idx="1600">
                  <c:v>2.6709061342626228</c:v>
                </c:pt>
                <c:pt idx="1601">
                  <c:v>2.6722950810217299</c:v>
                </c:pt>
                <c:pt idx="1602">
                  <c:v>2.675072974539944</c:v>
                </c:pt>
                <c:pt idx="1603">
                  <c:v>2.6847956018536934</c:v>
                </c:pt>
                <c:pt idx="1604">
                  <c:v>2.6861845486128004</c:v>
                </c:pt>
                <c:pt idx="1605">
                  <c:v>2.6875734953719075</c:v>
                </c:pt>
                <c:pt idx="1606">
                  <c:v>2.6889624421310145</c:v>
                </c:pt>
                <c:pt idx="1607">
                  <c:v>2.6903513888901216</c:v>
                </c:pt>
                <c:pt idx="1608">
                  <c:v>2.6917403356492287</c:v>
                </c:pt>
                <c:pt idx="1609">
                  <c:v>2.6945182291674428</c:v>
                </c:pt>
                <c:pt idx="1610">
                  <c:v>2.6972961226856569</c:v>
                </c:pt>
                <c:pt idx="1611">
                  <c:v>2.6986850694447639</c:v>
                </c:pt>
                <c:pt idx="1612">
                  <c:v>2.700074016203871</c:v>
                </c:pt>
                <c:pt idx="1613">
                  <c:v>2.7014629629629781</c:v>
                </c:pt>
                <c:pt idx="1614">
                  <c:v>2.7028519097220851</c:v>
                </c:pt>
                <c:pt idx="1615">
                  <c:v>2.7042408564811922</c:v>
                </c:pt>
                <c:pt idx="1616">
                  <c:v>2.7056298032402992</c:v>
                </c:pt>
                <c:pt idx="1617">
                  <c:v>2.7084076967585133</c:v>
                </c:pt>
                <c:pt idx="1618">
                  <c:v>2.7111855902767275</c:v>
                </c:pt>
                <c:pt idx="1619">
                  <c:v>2.7125745370358345</c:v>
                </c:pt>
                <c:pt idx="1620">
                  <c:v>2.7195192708386458</c:v>
                </c:pt>
                <c:pt idx="1621">
                  <c:v>2.7278529513932881</c:v>
                </c:pt>
                <c:pt idx="1622">
                  <c:v>2.7292418981523952</c:v>
                </c:pt>
                <c:pt idx="1623">
                  <c:v>2.7375755787070375</c:v>
                </c:pt>
                <c:pt idx="1624">
                  <c:v>2.7389645254661446</c:v>
                </c:pt>
                <c:pt idx="1625">
                  <c:v>2.7403534722252516</c:v>
                </c:pt>
                <c:pt idx="1626">
                  <c:v>2.7417424189843587</c:v>
                </c:pt>
                <c:pt idx="1627">
                  <c:v>2.7445203125025728</c:v>
                </c:pt>
                <c:pt idx="1628">
                  <c:v>2.7472982060207869</c:v>
                </c:pt>
                <c:pt idx="1629">
                  <c:v>2.7486871527798939</c:v>
                </c:pt>
                <c:pt idx="1630">
                  <c:v>2.750076099539001</c:v>
                </c:pt>
                <c:pt idx="1631">
                  <c:v>2.7514650462981081</c:v>
                </c:pt>
                <c:pt idx="1632">
                  <c:v>2.7570208333345363</c:v>
                </c:pt>
                <c:pt idx="1633">
                  <c:v>2.7584097800936433</c:v>
                </c:pt>
                <c:pt idx="1634">
                  <c:v>2.7597987268527504</c:v>
                </c:pt>
                <c:pt idx="1635">
                  <c:v>2.7611876736118575</c:v>
                </c:pt>
                <c:pt idx="1636">
                  <c:v>2.7625766203709645</c:v>
                </c:pt>
                <c:pt idx="1637">
                  <c:v>2.7639655671300716</c:v>
                </c:pt>
                <c:pt idx="1638">
                  <c:v>2.7653545138891786</c:v>
                </c:pt>
                <c:pt idx="1639">
                  <c:v>2.7667434606482857</c:v>
                </c:pt>
                <c:pt idx="1640">
                  <c:v>2.7695213541664998</c:v>
                </c:pt>
                <c:pt idx="1641">
                  <c:v>2.7709103009256069</c:v>
                </c:pt>
                <c:pt idx="1642">
                  <c:v>2.773688194443821</c:v>
                </c:pt>
                <c:pt idx="1643">
                  <c:v>2.775077141202928</c:v>
                </c:pt>
                <c:pt idx="1644">
                  <c:v>2.7764660879620351</c:v>
                </c:pt>
                <c:pt idx="1645">
                  <c:v>2.7778550347211421</c:v>
                </c:pt>
                <c:pt idx="1646">
                  <c:v>2.7806329282466322</c:v>
                </c:pt>
                <c:pt idx="1647">
                  <c:v>2.7820218750057393</c:v>
                </c:pt>
                <c:pt idx="1648">
                  <c:v>2.7834108217648463</c:v>
                </c:pt>
                <c:pt idx="1649">
                  <c:v>2.7847997685239534</c:v>
                </c:pt>
                <c:pt idx="1650">
                  <c:v>2.7861887152830604</c:v>
                </c:pt>
                <c:pt idx="1651">
                  <c:v>2.7889666088012746</c:v>
                </c:pt>
                <c:pt idx="1652">
                  <c:v>2.7917445023194887</c:v>
                </c:pt>
                <c:pt idx="1653">
                  <c:v>2.7931334490785957</c:v>
                </c:pt>
                <c:pt idx="1654">
                  <c:v>2.7945223958377028</c:v>
                </c:pt>
                <c:pt idx="1655">
                  <c:v>2.7973002893559169</c:v>
                </c:pt>
                <c:pt idx="1656">
                  <c:v>2.798689236115024</c:v>
                </c:pt>
                <c:pt idx="1657">
                  <c:v>2.800078182874131</c:v>
                </c:pt>
                <c:pt idx="1658">
                  <c:v>2.8014671296332381</c:v>
                </c:pt>
                <c:pt idx="1659">
                  <c:v>2.8042450231514522</c:v>
                </c:pt>
                <c:pt idx="1660">
                  <c:v>2.8056339699105592</c:v>
                </c:pt>
                <c:pt idx="1661">
                  <c:v>2.8070229166696663</c:v>
                </c:pt>
                <c:pt idx="1662">
                  <c:v>2.8084118634287734</c:v>
                </c:pt>
                <c:pt idx="1663">
                  <c:v>2.8098008101878804</c:v>
                </c:pt>
                <c:pt idx="1664">
                  <c:v>2.8111897569469875</c:v>
                </c:pt>
                <c:pt idx="1665">
                  <c:v>2.8125787037060945</c:v>
                </c:pt>
                <c:pt idx="1666">
                  <c:v>2.8139676504652016</c:v>
                </c:pt>
                <c:pt idx="1667">
                  <c:v>2.8153565972243086</c:v>
                </c:pt>
                <c:pt idx="1668">
                  <c:v>2.8167455439834157</c:v>
                </c:pt>
                <c:pt idx="1669">
                  <c:v>2.8181344907425228</c:v>
                </c:pt>
                <c:pt idx="1670">
                  <c:v>2.8195234375016298</c:v>
                </c:pt>
                <c:pt idx="1671">
                  <c:v>2.8209123842607369</c:v>
                </c:pt>
                <c:pt idx="1672">
                  <c:v>2.8223013310198439</c:v>
                </c:pt>
                <c:pt idx="1673">
                  <c:v>2.823690277778951</c:v>
                </c:pt>
                <c:pt idx="1674">
                  <c:v>2.8264681712971651</c:v>
                </c:pt>
                <c:pt idx="1675">
                  <c:v>2.8278571180562722</c:v>
                </c:pt>
                <c:pt idx="1676">
                  <c:v>2.8292460648153792</c:v>
                </c:pt>
                <c:pt idx="1677">
                  <c:v>2.8306350115744863</c:v>
                </c:pt>
                <c:pt idx="1678">
                  <c:v>2.8320239583335933</c:v>
                </c:pt>
                <c:pt idx="1679">
                  <c:v>2.8334129050927004</c:v>
                </c:pt>
                <c:pt idx="1680">
                  <c:v>2.8375797453700216</c:v>
                </c:pt>
                <c:pt idx="1681">
                  <c:v>2.8389686921291286</c:v>
                </c:pt>
                <c:pt idx="1682">
                  <c:v>2.8403576388882357</c:v>
                </c:pt>
                <c:pt idx="1683">
                  <c:v>2.8417465856473427</c:v>
                </c:pt>
                <c:pt idx="1684">
                  <c:v>2.8431355324064498</c:v>
                </c:pt>
                <c:pt idx="1685">
                  <c:v>2.8459134259246639</c:v>
                </c:pt>
                <c:pt idx="1686">
                  <c:v>2.8473023726910469</c:v>
                </c:pt>
                <c:pt idx="1687">
                  <c:v>2.848691319450154</c:v>
                </c:pt>
                <c:pt idx="1688">
                  <c:v>2.850080266209261</c:v>
                </c:pt>
                <c:pt idx="1689">
                  <c:v>2.8514692129683681</c:v>
                </c:pt>
                <c:pt idx="1690">
                  <c:v>2.8542471064865822</c:v>
                </c:pt>
                <c:pt idx="1691">
                  <c:v>2.8659755787084578</c:v>
                </c:pt>
                <c:pt idx="1692">
                  <c:v>2.8763924189843237</c:v>
                </c:pt>
                <c:pt idx="1693">
                  <c:v>2.8798646990762791</c:v>
                </c:pt>
                <c:pt idx="1694">
                  <c:v>2.8833369791682344</c:v>
                </c:pt>
                <c:pt idx="1695">
                  <c:v>2.8868092592601897</c:v>
                </c:pt>
                <c:pt idx="1696">
                  <c:v>2.890281539352145</c:v>
                </c:pt>
                <c:pt idx="1697">
                  <c:v>2.8937538194441004</c:v>
                </c:pt>
                <c:pt idx="1698">
                  <c:v>2.9041706597272423</c:v>
                </c:pt>
                <c:pt idx="1699">
                  <c:v>2.9076429398191976</c:v>
                </c:pt>
                <c:pt idx="1700">
                  <c:v>2.9145875000031083</c:v>
                </c:pt>
                <c:pt idx="1701">
                  <c:v>2.9215320601870189</c:v>
                </c:pt>
                <c:pt idx="1702">
                  <c:v>2.9250043402789743</c:v>
                </c:pt>
                <c:pt idx="1703">
                  <c:v>2.9319489004628849</c:v>
                </c:pt>
                <c:pt idx="1704">
                  <c:v>2.9354211805548402</c:v>
                </c:pt>
                <c:pt idx="1705">
                  <c:v>2.9423657407460269</c:v>
                </c:pt>
                <c:pt idx="1706">
                  <c:v>2.9493103009299375</c:v>
                </c:pt>
                <c:pt idx="1707">
                  <c:v>2.9527825810218928</c:v>
                </c:pt>
                <c:pt idx="1708">
                  <c:v>2.9562548611138482</c:v>
                </c:pt>
                <c:pt idx="1709">
                  <c:v>2.9736162615736248</c:v>
                </c:pt>
                <c:pt idx="1710">
                  <c:v>2.9770885416655801</c:v>
                </c:pt>
                <c:pt idx="1711">
                  <c:v>2.9805608217648114</c:v>
                </c:pt>
                <c:pt idx="1712">
                  <c:v>2.9840331018567667</c:v>
                </c:pt>
                <c:pt idx="1713">
                  <c:v>2.9875053819487221</c:v>
                </c:pt>
                <c:pt idx="1714">
                  <c:v>2.9944499421326327</c:v>
                </c:pt>
                <c:pt idx="1715">
                  <c:v>2.997922222224588</c:v>
                </c:pt>
                <c:pt idx="1716">
                  <c:v>3.0013945023165434</c:v>
                </c:pt>
                <c:pt idx="1717">
                  <c:v>3.0048667824084987</c:v>
                </c:pt>
                <c:pt idx="1718">
                  <c:v>3.008339062500454</c:v>
                </c:pt>
                <c:pt idx="1719">
                  <c:v>3.0118113425924093</c:v>
                </c:pt>
                <c:pt idx="1720">
                  <c:v>3.0152836226843647</c:v>
                </c:pt>
                <c:pt idx="1721">
                  <c:v>3.0222281828755513</c:v>
                </c:pt>
                <c:pt idx="1722">
                  <c:v>3.0257004629675066</c:v>
                </c:pt>
                <c:pt idx="1723">
                  <c:v>3.0291727430594619</c:v>
                </c:pt>
                <c:pt idx="1724">
                  <c:v>3.0326450231514173</c:v>
                </c:pt>
                <c:pt idx="1725">
                  <c:v>3.0361173032433726</c:v>
                </c:pt>
                <c:pt idx="1726">
                  <c:v>3.0638922453726991</c:v>
                </c:pt>
                <c:pt idx="1727">
                  <c:v>3.1055589120369405</c:v>
                </c:pt>
                <c:pt idx="1728">
                  <c:v>3.1472255787084578</c:v>
                </c:pt>
                <c:pt idx="1729">
                  <c:v>3.2305586805596249</c:v>
                </c:pt>
                <c:pt idx="1730">
                  <c:v>3.2722252893508994</c:v>
                </c:pt>
                <c:pt idx="1731">
                  <c:v>3.3972251157465507</c:v>
                </c:pt>
                <c:pt idx="1732">
                  <c:v>3.4388917245378252</c:v>
                </c:pt>
                <c:pt idx="1733">
                  <c:v>3.4805583333363757</c:v>
                </c:pt>
                <c:pt idx="1734">
                  <c:v>3.5222249421349261</c:v>
                </c:pt>
                <c:pt idx="1735">
                  <c:v>3.5638915509262006</c:v>
                </c:pt>
                <c:pt idx="1736">
                  <c:v>3.605558159724751</c:v>
                </c:pt>
                <c:pt idx="1737">
                  <c:v>3.7722245949116768</c:v>
                </c:pt>
                <c:pt idx="1738">
                  <c:v>3.8138912037029513</c:v>
                </c:pt>
                <c:pt idx="1739">
                  <c:v>3.8972244213000522</c:v>
                </c:pt>
                <c:pt idx="1740">
                  <c:v>4.2722239004651783</c:v>
                </c:pt>
                <c:pt idx="1741">
                  <c:v>4.3138905092637287</c:v>
                </c:pt>
                <c:pt idx="1742">
                  <c:v>4.3555571180550032</c:v>
                </c:pt>
                <c:pt idx="1743">
                  <c:v>4.4388903356521041</c:v>
                </c:pt>
                <c:pt idx="1744">
                  <c:v>4.4805569444433786</c:v>
                </c:pt>
                <c:pt idx="1745">
                  <c:v>4.522223553241929</c:v>
                </c:pt>
                <c:pt idx="1746">
                  <c:v>4.5638901620404795</c:v>
                </c:pt>
                <c:pt idx="1747">
                  <c:v>4.6888899884288548</c:v>
                </c:pt>
                <c:pt idx="1748">
                  <c:v>4.7722232060186798</c:v>
                </c:pt>
                <c:pt idx="1749">
                  <c:v>4.8555564236157807</c:v>
                </c:pt>
                <c:pt idx="1750">
                  <c:v>4.980556250004156</c:v>
                </c:pt>
                <c:pt idx="1751">
                  <c:v>5.1055560763925314</c:v>
                </c:pt>
                <c:pt idx="1752">
                  <c:v>5.3138891203707317</c:v>
                </c:pt>
                <c:pt idx="1753">
                  <c:v>5.4388889467591071</c:v>
                </c:pt>
                <c:pt idx="1754">
                  <c:v>5.6055553819460329</c:v>
                </c:pt>
                <c:pt idx="1755">
                  <c:v>5.6472219907445833</c:v>
                </c:pt>
                <c:pt idx="1756">
                  <c:v>6.4805541666719364</c:v>
                </c:pt>
                <c:pt idx="1757">
                  <c:v>7.2722255787084578</c:v>
                </c:pt>
                <c:pt idx="1758">
                  <c:v>7.7722262731476803</c:v>
                </c:pt>
                <c:pt idx="1759">
                  <c:v>7.9388931712965132</c:v>
                </c:pt>
                <c:pt idx="1760">
                  <c:v>8.2722269675941789</c:v>
                </c:pt>
                <c:pt idx="1761">
                  <c:v>8.8138943865778856</c:v>
                </c:pt>
                <c:pt idx="1762">
                  <c:v>8.9805612847267184</c:v>
                </c:pt>
                <c:pt idx="1763">
                  <c:v>9.4388952546287328</c:v>
                </c:pt>
                <c:pt idx="1764">
                  <c:v>9.480561979165941</c:v>
                </c:pt>
                <c:pt idx="1765">
                  <c:v>9.8138957754636067</c:v>
                </c:pt>
                <c:pt idx="1766">
                  <c:v>9.8555625000008149</c:v>
                </c:pt>
                <c:pt idx="1767">
                  <c:v>10.022229398149648</c:v>
                </c:pt>
                <c:pt idx="1768">
                  <c:v>10.230563020835689</c:v>
                </c:pt>
                <c:pt idx="1769">
                  <c:v>10.272229745372897</c:v>
                </c:pt>
                <c:pt idx="1770">
                  <c:v>10.313896469910105</c:v>
                </c:pt>
                <c:pt idx="1771">
                  <c:v>10.397229918984522</c:v>
                </c:pt>
                <c:pt idx="1772">
                  <c:v>10.480563368058938</c:v>
                </c:pt>
                <c:pt idx="1773">
                  <c:v>10.563896817133354</c:v>
                </c:pt>
                <c:pt idx="1774">
                  <c:v>10.855563888893812</c:v>
                </c:pt>
                <c:pt idx="1775">
                  <c:v>10.89723061343102</c:v>
                </c:pt>
                <c:pt idx="1776">
                  <c:v>10.980564062505437</c:v>
                </c:pt>
                <c:pt idx="1777">
                  <c:v>11.022230787042645</c:v>
                </c:pt>
                <c:pt idx="1778">
                  <c:v>11.105564236117061</c:v>
                </c:pt>
                <c:pt idx="1779">
                  <c:v>11.147230960646993</c:v>
                </c:pt>
                <c:pt idx="1780">
                  <c:v>11.188897685184202</c:v>
                </c:pt>
                <c:pt idx="1781">
                  <c:v>11.397231307870243</c:v>
                </c:pt>
                <c:pt idx="1782">
                  <c:v>11.480564756944659</c:v>
                </c:pt>
                <c:pt idx="1783">
                  <c:v>11.563898206019076</c:v>
                </c:pt>
                <c:pt idx="1784">
                  <c:v>11.605564930556284</c:v>
                </c:pt>
                <c:pt idx="1785">
                  <c:v>11.730565104167908</c:v>
                </c:pt>
                <c:pt idx="1786">
                  <c:v>11.772231828705117</c:v>
                </c:pt>
                <c:pt idx="1787">
                  <c:v>11.813898553242325</c:v>
                </c:pt>
                <c:pt idx="1788">
                  <c:v>11.855565277779533</c:v>
                </c:pt>
                <c:pt idx="1789">
                  <c:v>11.897232002316741</c:v>
                </c:pt>
                <c:pt idx="1790">
                  <c:v>11.980565451391158</c:v>
                </c:pt>
                <c:pt idx="1791">
                  <c:v>12.022232175928366</c:v>
                </c:pt>
                <c:pt idx="1792">
                  <c:v>12.063898900465574</c:v>
                </c:pt>
                <c:pt idx="1793">
                  <c:v>12.272232523151615</c:v>
                </c:pt>
                <c:pt idx="1794">
                  <c:v>12.313899247688823</c:v>
                </c:pt>
                <c:pt idx="1795">
                  <c:v>12.355565972226032</c:v>
                </c:pt>
                <c:pt idx="1796">
                  <c:v>12.39723269676324</c:v>
                </c:pt>
                <c:pt idx="1797">
                  <c:v>12.563899594912073</c:v>
                </c:pt>
                <c:pt idx="1798">
                  <c:v>12.647233043986489</c:v>
                </c:pt>
                <c:pt idx="1799">
                  <c:v>12.688899768523697</c:v>
                </c:pt>
                <c:pt idx="1800">
                  <c:v>12.730566493060905</c:v>
                </c:pt>
                <c:pt idx="1801">
                  <c:v>12.772233217598114</c:v>
                </c:pt>
                <c:pt idx="1802">
                  <c:v>12.938900115739671</c:v>
                </c:pt>
                <c:pt idx="1803">
                  <c:v>12.980566840276879</c:v>
                </c:pt>
                <c:pt idx="1804">
                  <c:v>13.063900289351295</c:v>
                </c:pt>
                <c:pt idx="1805">
                  <c:v>13.272233912037336</c:v>
                </c:pt>
                <c:pt idx="1806">
                  <c:v>13.355567361111753</c:v>
                </c:pt>
                <c:pt idx="1807">
                  <c:v>13.397234085648961</c:v>
                </c:pt>
                <c:pt idx="1808">
                  <c:v>13.480567534723377</c:v>
                </c:pt>
                <c:pt idx="1809">
                  <c:v>13.688901157409418</c:v>
                </c:pt>
                <c:pt idx="1810">
                  <c:v>13.980568229169876</c:v>
                </c:pt>
                <c:pt idx="1811">
                  <c:v>14.063901678244292</c:v>
                </c:pt>
                <c:pt idx="1812">
                  <c:v>14.230568576393125</c:v>
                </c:pt>
                <c:pt idx="1813">
                  <c:v>14.438902199079166</c:v>
                </c:pt>
                <c:pt idx="1814">
                  <c:v>14.522235648153583</c:v>
                </c:pt>
                <c:pt idx="1815">
                  <c:v>14.563902372690791</c:v>
                </c:pt>
                <c:pt idx="1816">
                  <c:v>14.605569097227999</c:v>
                </c:pt>
                <c:pt idx="1817">
                  <c:v>14.938892245372699</c:v>
                </c:pt>
                <c:pt idx="1818">
                  <c:v>15.35555891203694</c:v>
                </c:pt>
                <c:pt idx="1819">
                  <c:v>15.48055891203694</c:v>
                </c:pt>
                <c:pt idx="1820">
                  <c:v>15.647225578708458</c:v>
                </c:pt>
                <c:pt idx="1821">
                  <c:v>15.85555891203694</c:v>
                </c:pt>
                <c:pt idx="1822">
                  <c:v>15.897225578708458</c:v>
                </c:pt>
                <c:pt idx="1823">
                  <c:v>15.98055891203694</c:v>
                </c:pt>
                <c:pt idx="1824">
                  <c:v>16.147225578708458</c:v>
                </c:pt>
                <c:pt idx="1825">
                  <c:v>16.23055891203694</c:v>
                </c:pt>
                <c:pt idx="1826">
                  <c:v>16.48055891203694</c:v>
                </c:pt>
                <c:pt idx="1827">
                  <c:v>16.688892245372699</c:v>
                </c:pt>
                <c:pt idx="1828">
                  <c:v>16.772225578708458</c:v>
                </c:pt>
                <c:pt idx="1829">
                  <c:v>16.938892245372699</c:v>
                </c:pt>
                <c:pt idx="1830">
                  <c:v>17.10555891203694</c:v>
                </c:pt>
                <c:pt idx="1831">
                  <c:v>17.188892245372699</c:v>
                </c:pt>
                <c:pt idx="1832">
                  <c:v>17.272225578708458</c:v>
                </c:pt>
                <c:pt idx="1833">
                  <c:v>17.688892245372699</c:v>
                </c:pt>
                <c:pt idx="1834">
                  <c:v>17.85555891203694</c:v>
                </c:pt>
                <c:pt idx="1835">
                  <c:v>18.063892245372699</c:v>
                </c:pt>
                <c:pt idx="1836">
                  <c:v>18.85555891203694</c:v>
                </c:pt>
                <c:pt idx="1837">
                  <c:v>18.897225578708458</c:v>
                </c:pt>
                <c:pt idx="1838">
                  <c:v>18.938892245372699</c:v>
                </c:pt>
                <c:pt idx="1839">
                  <c:v>19.063892245372699</c:v>
                </c:pt>
                <c:pt idx="1840">
                  <c:v>19.272225578708458</c:v>
                </c:pt>
                <c:pt idx="1841">
                  <c:v>19.35555891203694</c:v>
                </c:pt>
                <c:pt idx="1842">
                  <c:v>19.397225578708458</c:v>
                </c:pt>
                <c:pt idx="1843">
                  <c:v>19.647225578708458</c:v>
                </c:pt>
                <c:pt idx="1844">
                  <c:v>19.772225578708458</c:v>
                </c:pt>
                <c:pt idx="1845">
                  <c:v>21.272225578708458</c:v>
                </c:pt>
                <c:pt idx="1846">
                  <c:v>21.438892245372699</c:v>
                </c:pt>
                <c:pt idx="1847">
                  <c:v>21.688892245372699</c:v>
                </c:pt>
                <c:pt idx="1848">
                  <c:v>21.938892245372699</c:v>
                </c:pt>
                <c:pt idx="1849">
                  <c:v>21.98055891203694</c:v>
                </c:pt>
                <c:pt idx="1850">
                  <c:v>22.063892245372699</c:v>
                </c:pt>
                <c:pt idx="1851">
                  <c:v>22.147225578708458</c:v>
                </c:pt>
                <c:pt idx="1852">
                  <c:v>22.23055891203694</c:v>
                </c:pt>
                <c:pt idx="1853">
                  <c:v>22.272225578708458</c:v>
                </c:pt>
                <c:pt idx="1854">
                  <c:v>22.313892245372699</c:v>
                </c:pt>
                <c:pt idx="1855">
                  <c:v>22.563892245372699</c:v>
                </c:pt>
                <c:pt idx="1856">
                  <c:v>23.10555891203694</c:v>
                </c:pt>
                <c:pt idx="1857">
                  <c:v>23.48055891203694</c:v>
                </c:pt>
                <c:pt idx="1858">
                  <c:v>23.98055891203694</c:v>
                </c:pt>
                <c:pt idx="1859">
                  <c:v>24.23055891203694</c:v>
                </c:pt>
                <c:pt idx="1860">
                  <c:v>24.272225578708458</c:v>
                </c:pt>
                <c:pt idx="1861">
                  <c:v>24.563892245372699</c:v>
                </c:pt>
                <c:pt idx="1862">
                  <c:v>25.10555891203694</c:v>
                </c:pt>
                <c:pt idx="1863">
                  <c:v>25.688892245372699</c:v>
                </c:pt>
                <c:pt idx="1864">
                  <c:v>26.48055891203694</c:v>
                </c:pt>
                <c:pt idx="1865">
                  <c:v>27.022225578708458</c:v>
                </c:pt>
                <c:pt idx="1866">
                  <c:v>27.063892245372699</c:v>
                </c:pt>
                <c:pt idx="1867">
                  <c:v>27.147225578708458</c:v>
                </c:pt>
                <c:pt idx="1868">
                  <c:v>27.23055891203694</c:v>
                </c:pt>
                <c:pt idx="1869">
                  <c:v>27.272225578708458</c:v>
                </c:pt>
                <c:pt idx="1870">
                  <c:v>27.313892245372699</c:v>
                </c:pt>
                <c:pt idx="1871">
                  <c:v>27.397225578708458</c:v>
                </c:pt>
                <c:pt idx="1872">
                  <c:v>27.438892245372699</c:v>
                </c:pt>
                <c:pt idx="1873">
                  <c:v>27.48055891203694</c:v>
                </c:pt>
                <c:pt idx="1874">
                  <c:v>27.60555891203694</c:v>
                </c:pt>
                <c:pt idx="1875">
                  <c:v>27.647225578708458</c:v>
                </c:pt>
                <c:pt idx="1876">
                  <c:v>27.813892245372699</c:v>
                </c:pt>
                <c:pt idx="1877">
                  <c:v>27.897225578708458</c:v>
                </c:pt>
                <c:pt idx="1878">
                  <c:v>28.10555891203694</c:v>
                </c:pt>
                <c:pt idx="1879">
                  <c:v>28.147225578708458</c:v>
                </c:pt>
                <c:pt idx="1880">
                  <c:v>28.23055891203694</c:v>
                </c:pt>
                <c:pt idx="1881">
                  <c:v>28.313892245372699</c:v>
                </c:pt>
                <c:pt idx="1882">
                  <c:v>28.397225578708458</c:v>
                </c:pt>
                <c:pt idx="1883">
                  <c:v>28.772225578708458</c:v>
                </c:pt>
                <c:pt idx="1884">
                  <c:v>28.85555891203694</c:v>
                </c:pt>
                <c:pt idx="1885">
                  <c:v>29.188892245372699</c:v>
                </c:pt>
                <c:pt idx="1886">
                  <c:v>29.23055891203694</c:v>
                </c:pt>
                <c:pt idx="1887">
                  <c:v>29.272225578708458</c:v>
                </c:pt>
                <c:pt idx="1888">
                  <c:v>29.313892245372699</c:v>
                </c:pt>
                <c:pt idx="1889">
                  <c:v>29.438892245372699</c:v>
                </c:pt>
                <c:pt idx="1890">
                  <c:v>29.522225578708458</c:v>
                </c:pt>
                <c:pt idx="1891">
                  <c:v>29.563892245372699</c:v>
                </c:pt>
                <c:pt idx="1892">
                  <c:v>29.647225578708458</c:v>
                </c:pt>
                <c:pt idx="1893">
                  <c:v>29.688892245372699</c:v>
                </c:pt>
                <c:pt idx="1894">
                  <c:v>29.772225578708458</c:v>
                </c:pt>
                <c:pt idx="1895">
                  <c:v>29.813892245372699</c:v>
                </c:pt>
                <c:pt idx="1896">
                  <c:v>30.022225578708458</c:v>
                </c:pt>
                <c:pt idx="1897">
                  <c:v>30.10555891203694</c:v>
                </c:pt>
                <c:pt idx="1898">
                  <c:v>30.563892245372699</c:v>
                </c:pt>
                <c:pt idx="1899">
                  <c:v>30.647225578708458</c:v>
                </c:pt>
                <c:pt idx="1900">
                  <c:v>30.73055891203694</c:v>
                </c:pt>
                <c:pt idx="1901">
                  <c:v>30.85555891203694</c:v>
                </c:pt>
                <c:pt idx="1902">
                  <c:v>31.10555891203694</c:v>
                </c:pt>
                <c:pt idx="1903">
                  <c:v>31.313892245372699</c:v>
                </c:pt>
                <c:pt idx="1904">
                  <c:v>31.438892245372699</c:v>
                </c:pt>
                <c:pt idx="1905">
                  <c:v>31.48055891203694</c:v>
                </c:pt>
                <c:pt idx="1906">
                  <c:v>31.522225578708458</c:v>
                </c:pt>
                <c:pt idx="1907">
                  <c:v>31.563892245372699</c:v>
                </c:pt>
                <c:pt idx="1908">
                  <c:v>31.647225578708458</c:v>
                </c:pt>
                <c:pt idx="1909">
                  <c:v>31.897225578708458</c:v>
                </c:pt>
                <c:pt idx="1910">
                  <c:v>32.022225578708458</c:v>
                </c:pt>
                <c:pt idx="1911">
                  <c:v>32.063892245372699</c:v>
                </c:pt>
                <c:pt idx="1912">
                  <c:v>32.10555891203694</c:v>
                </c:pt>
                <c:pt idx="1913">
                  <c:v>32.313892245372699</c:v>
                </c:pt>
                <c:pt idx="1914">
                  <c:v>32.35555891203694</c:v>
                </c:pt>
                <c:pt idx="1915">
                  <c:v>32.438892245372699</c:v>
                </c:pt>
                <c:pt idx="1916">
                  <c:v>32.48055891203694</c:v>
                </c:pt>
                <c:pt idx="1917">
                  <c:v>32.688892245372699</c:v>
                </c:pt>
                <c:pt idx="1918">
                  <c:v>32.73055891203694</c:v>
                </c:pt>
                <c:pt idx="1919">
                  <c:v>32.813892245372699</c:v>
                </c:pt>
                <c:pt idx="1920">
                  <c:v>32.897225578708458</c:v>
                </c:pt>
                <c:pt idx="1921">
                  <c:v>32.980558680559625</c:v>
                </c:pt>
                <c:pt idx="1922">
                  <c:v>33.022225289350899</c:v>
                </c:pt>
                <c:pt idx="1923">
                  <c:v>33.105558333336376</c:v>
                </c:pt>
                <c:pt idx="1924">
                  <c:v>33.147224884261959</c:v>
                </c:pt>
                <c:pt idx="1925">
                  <c:v>33.27222453703871</c:v>
                </c:pt>
                <c:pt idx="1926">
                  <c:v>33.313891087964294</c:v>
                </c:pt>
                <c:pt idx="1927">
                  <c:v>33.355557638889877</c:v>
                </c:pt>
                <c:pt idx="1928">
                  <c:v>33.397224189815461</c:v>
                </c:pt>
                <c:pt idx="1929">
                  <c:v>33.438890740741044</c:v>
                </c:pt>
                <c:pt idx="1930">
                  <c:v>33.480557291666628</c:v>
                </c:pt>
                <c:pt idx="1931">
                  <c:v>33.563890393517795</c:v>
                </c:pt>
                <c:pt idx="1932">
                  <c:v>33.647223495376238</c:v>
                </c:pt>
                <c:pt idx="1933">
                  <c:v>33.688890046301822</c:v>
                </c:pt>
                <c:pt idx="1934">
                  <c:v>33.730556597227405</c:v>
                </c:pt>
                <c:pt idx="1935">
                  <c:v>33.813889699078572</c:v>
                </c:pt>
                <c:pt idx="1936">
                  <c:v>33.855556250004156</c:v>
                </c:pt>
                <c:pt idx="1937">
                  <c:v>33.938889351855323</c:v>
                </c:pt>
                <c:pt idx="1938">
                  <c:v>33.980555902780907</c:v>
                </c:pt>
                <c:pt idx="1939">
                  <c:v>34.02222245370649</c:v>
                </c:pt>
                <c:pt idx="1940">
                  <c:v>34.063889004632074</c:v>
                </c:pt>
                <c:pt idx="1941">
                  <c:v>34.188888657408825</c:v>
                </c:pt>
                <c:pt idx="1942">
                  <c:v>34.272221759259992</c:v>
                </c:pt>
                <c:pt idx="1943">
                  <c:v>34.355554861111159</c:v>
                </c:pt>
                <c:pt idx="1944">
                  <c:v>34.397221412036743</c:v>
                </c:pt>
                <c:pt idx="1945">
                  <c:v>34.438887962962326</c:v>
                </c:pt>
                <c:pt idx="1946">
                  <c:v>34.48055451388791</c:v>
                </c:pt>
                <c:pt idx="1947">
                  <c:v>34.522221064820769</c:v>
                </c:pt>
                <c:pt idx="1948">
                  <c:v>34.563887615746353</c:v>
                </c:pt>
                <c:pt idx="1949">
                  <c:v>34.605554166671936</c:v>
                </c:pt>
                <c:pt idx="1950">
                  <c:v>34.64722071759752</c:v>
                </c:pt>
                <c:pt idx="1951">
                  <c:v>34.688887268523104</c:v>
                </c:pt>
                <c:pt idx="1952">
                  <c:v>34.730553819448687</c:v>
                </c:pt>
                <c:pt idx="1953">
                  <c:v>34.772220370374271</c:v>
                </c:pt>
                <c:pt idx="1954">
                  <c:v>34.813886921299854</c:v>
                </c:pt>
                <c:pt idx="1955">
                  <c:v>34.855553472225438</c:v>
                </c:pt>
                <c:pt idx="1956">
                  <c:v>34.938886574076605</c:v>
                </c:pt>
                <c:pt idx="1957">
                  <c:v>34.980553125002189</c:v>
                </c:pt>
                <c:pt idx="1958">
                  <c:v>35.022219675927772</c:v>
                </c:pt>
                <c:pt idx="1959">
                  <c:v>35.063886226853356</c:v>
                </c:pt>
                <c:pt idx="1960">
                  <c:v>35.105552777778939</c:v>
                </c:pt>
                <c:pt idx="1961">
                  <c:v>35.147219328704523</c:v>
                </c:pt>
                <c:pt idx="1962">
                  <c:v>35.188885879630107</c:v>
                </c:pt>
                <c:pt idx="1963">
                  <c:v>35.23055243055569</c:v>
                </c:pt>
                <c:pt idx="1964">
                  <c:v>35.313885532406857</c:v>
                </c:pt>
                <c:pt idx="1965">
                  <c:v>35.355552083332441</c:v>
                </c:pt>
                <c:pt idx="1966">
                  <c:v>35.522218287042051</c:v>
                </c:pt>
                <c:pt idx="1967">
                  <c:v>35.563884837967635</c:v>
                </c:pt>
                <c:pt idx="1968">
                  <c:v>35.605551388893218</c:v>
                </c:pt>
                <c:pt idx="1969">
                  <c:v>35.688884490744385</c:v>
                </c:pt>
                <c:pt idx="1970">
                  <c:v>35.730551041669969</c:v>
                </c:pt>
                <c:pt idx="1971">
                  <c:v>35.772217592595553</c:v>
                </c:pt>
                <c:pt idx="1972">
                  <c:v>35.813884143521136</c:v>
                </c:pt>
                <c:pt idx="1973">
                  <c:v>35.85555069444672</c:v>
                </c:pt>
                <c:pt idx="1974">
                  <c:v>35.897217245372303</c:v>
                </c:pt>
                <c:pt idx="1975">
                  <c:v>35.938883796297887</c:v>
                </c:pt>
                <c:pt idx="1976">
                  <c:v>35.98055034722347</c:v>
                </c:pt>
                <c:pt idx="1977">
                  <c:v>36.022216898149054</c:v>
                </c:pt>
                <c:pt idx="1978">
                  <c:v>36.105550000000221</c:v>
                </c:pt>
                <c:pt idx="1979">
                  <c:v>36.147216550925805</c:v>
                </c:pt>
                <c:pt idx="1980">
                  <c:v>36.188883101851388</c:v>
                </c:pt>
                <c:pt idx="1981">
                  <c:v>36.230549652776972</c:v>
                </c:pt>
                <c:pt idx="1982">
                  <c:v>36.272216203702556</c:v>
                </c:pt>
                <c:pt idx="1983">
                  <c:v>36.313882754635415</c:v>
                </c:pt>
                <c:pt idx="1984">
                  <c:v>36.355549305560999</c:v>
                </c:pt>
                <c:pt idx="1985">
                  <c:v>36.397215856486582</c:v>
                </c:pt>
                <c:pt idx="1986">
                  <c:v>36.438882407412166</c:v>
                </c:pt>
                <c:pt idx="1987">
                  <c:v>36.480548958337749</c:v>
                </c:pt>
                <c:pt idx="1988">
                  <c:v>36.522215509263333</c:v>
                </c:pt>
                <c:pt idx="1989">
                  <c:v>36.563882060188917</c:v>
                </c:pt>
                <c:pt idx="1990">
                  <c:v>36.6055486111145</c:v>
                </c:pt>
                <c:pt idx="1991">
                  <c:v>36.647215162040084</c:v>
                </c:pt>
                <c:pt idx="1992">
                  <c:v>36.688881712965667</c:v>
                </c:pt>
                <c:pt idx="1993">
                  <c:v>36.730548263891251</c:v>
                </c:pt>
                <c:pt idx="1994">
                  <c:v>36.772214814816834</c:v>
                </c:pt>
                <c:pt idx="1995">
                  <c:v>36.813881365742418</c:v>
                </c:pt>
                <c:pt idx="1996">
                  <c:v>36.897214467593585</c:v>
                </c:pt>
                <c:pt idx="1997">
                  <c:v>36.938881018519169</c:v>
                </c:pt>
                <c:pt idx="1998">
                  <c:v>36.980547569444752</c:v>
                </c:pt>
                <c:pt idx="1999">
                  <c:v>37.022214120370336</c:v>
                </c:pt>
                <c:pt idx="2000">
                  <c:v>37.105547222221503</c:v>
                </c:pt>
                <c:pt idx="2001">
                  <c:v>37.147213773147087</c:v>
                </c:pt>
                <c:pt idx="2002">
                  <c:v>37.35554652778228</c:v>
                </c:pt>
                <c:pt idx="2003">
                  <c:v>37.397213078707864</c:v>
                </c:pt>
                <c:pt idx="2004">
                  <c:v>37.480546180559031</c:v>
                </c:pt>
                <c:pt idx="2005">
                  <c:v>37.563879282410198</c:v>
                </c:pt>
                <c:pt idx="2006">
                  <c:v>37.605545833335782</c:v>
                </c:pt>
                <c:pt idx="2007">
                  <c:v>37.647212384261366</c:v>
                </c:pt>
                <c:pt idx="2008">
                  <c:v>37.688878935186949</c:v>
                </c:pt>
                <c:pt idx="2009">
                  <c:v>37.730545486112533</c:v>
                </c:pt>
                <c:pt idx="2010">
                  <c:v>37.772212037038116</c:v>
                </c:pt>
                <c:pt idx="2011">
                  <c:v>37.855545138889283</c:v>
                </c:pt>
                <c:pt idx="2012">
                  <c:v>37.980544791666034</c:v>
                </c:pt>
                <c:pt idx="2013">
                  <c:v>38.022211342591618</c:v>
                </c:pt>
                <c:pt idx="2014">
                  <c:v>38.063877893524477</c:v>
                </c:pt>
                <c:pt idx="2015">
                  <c:v>38.230544097226812</c:v>
                </c:pt>
                <c:pt idx="2016">
                  <c:v>38.313877199077979</c:v>
                </c:pt>
                <c:pt idx="2017">
                  <c:v>38.355543750003562</c:v>
                </c:pt>
                <c:pt idx="2018">
                  <c:v>38.397210300929146</c:v>
                </c:pt>
                <c:pt idx="2019">
                  <c:v>38.438876851854729</c:v>
                </c:pt>
                <c:pt idx="2020">
                  <c:v>38.522209953705897</c:v>
                </c:pt>
                <c:pt idx="2021">
                  <c:v>38.56387650463148</c:v>
                </c:pt>
                <c:pt idx="2022">
                  <c:v>38.605543055557064</c:v>
                </c:pt>
                <c:pt idx="2023">
                  <c:v>38.647209606482647</c:v>
                </c:pt>
                <c:pt idx="2024">
                  <c:v>38.688876157408231</c:v>
                </c:pt>
                <c:pt idx="2025">
                  <c:v>38.730542708333815</c:v>
                </c:pt>
                <c:pt idx="2026">
                  <c:v>38.772209259259398</c:v>
                </c:pt>
                <c:pt idx="2027">
                  <c:v>38.813875810184982</c:v>
                </c:pt>
                <c:pt idx="2028">
                  <c:v>38.855542361110565</c:v>
                </c:pt>
                <c:pt idx="2029">
                  <c:v>38.897208912036149</c:v>
                </c:pt>
                <c:pt idx="2030">
                  <c:v>38.938875462961732</c:v>
                </c:pt>
                <c:pt idx="2031">
                  <c:v>38.980542013894592</c:v>
                </c:pt>
                <c:pt idx="2032">
                  <c:v>39.063875115745759</c:v>
                </c:pt>
                <c:pt idx="2033">
                  <c:v>39.147208217596926</c:v>
                </c:pt>
                <c:pt idx="2034">
                  <c:v>39.18887476852251</c:v>
                </c:pt>
                <c:pt idx="2035">
                  <c:v>39.272207870373677</c:v>
                </c:pt>
                <c:pt idx="2036">
                  <c:v>39.313874421299261</c:v>
                </c:pt>
                <c:pt idx="2037">
                  <c:v>39.397207523150428</c:v>
                </c:pt>
                <c:pt idx="2038">
                  <c:v>39.438874074076011</c:v>
                </c:pt>
                <c:pt idx="2039">
                  <c:v>39.480540625001595</c:v>
                </c:pt>
                <c:pt idx="2040">
                  <c:v>39.522207175927178</c:v>
                </c:pt>
                <c:pt idx="2041">
                  <c:v>39.563873726852762</c:v>
                </c:pt>
                <c:pt idx="2042">
                  <c:v>39.605540277778346</c:v>
                </c:pt>
                <c:pt idx="2043">
                  <c:v>39.688873379629513</c:v>
                </c:pt>
                <c:pt idx="2044">
                  <c:v>39.730539930555096</c:v>
                </c:pt>
                <c:pt idx="2045">
                  <c:v>39.77220648148068</c:v>
                </c:pt>
                <c:pt idx="2046">
                  <c:v>39.813873032406264</c:v>
                </c:pt>
                <c:pt idx="2047">
                  <c:v>39.855539583339123</c:v>
                </c:pt>
                <c:pt idx="2048">
                  <c:v>39.93887268519029</c:v>
                </c:pt>
                <c:pt idx="2049">
                  <c:v>39.980539236115874</c:v>
                </c:pt>
                <c:pt idx="2050">
                  <c:v>40.022205787041457</c:v>
                </c:pt>
                <c:pt idx="2051">
                  <c:v>40.063872337967041</c:v>
                </c:pt>
                <c:pt idx="2052">
                  <c:v>40.105538888892625</c:v>
                </c:pt>
                <c:pt idx="2053">
                  <c:v>40.147205439818208</c:v>
                </c:pt>
                <c:pt idx="2054">
                  <c:v>40.188871990743792</c:v>
                </c:pt>
                <c:pt idx="2055">
                  <c:v>40.230538541669375</c:v>
                </c:pt>
                <c:pt idx="2056">
                  <c:v>40.272205092594959</c:v>
                </c:pt>
                <c:pt idx="2057">
                  <c:v>40.313871643520542</c:v>
                </c:pt>
                <c:pt idx="2058">
                  <c:v>40.355538194446126</c:v>
                </c:pt>
                <c:pt idx="2059">
                  <c:v>40.480537847222877</c:v>
                </c:pt>
                <c:pt idx="2060">
                  <c:v>40.52220439814846</c:v>
                </c:pt>
                <c:pt idx="2061">
                  <c:v>40.563870949074044</c:v>
                </c:pt>
                <c:pt idx="2062">
                  <c:v>40.688870601850795</c:v>
                </c:pt>
                <c:pt idx="2063">
                  <c:v>40.730537152783654</c:v>
                </c:pt>
                <c:pt idx="2064">
                  <c:v>40.772203703709238</c:v>
                </c:pt>
                <c:pt idx="2065">
                  <c:v>40.813870254634821</c:v>
                </c:pt>
                <c:pt idx="2066">
                  <c:v>40.897203356485988</c:v>
                </c:pt>
                <c:pt idx="2067">
                  <c:v>40.938869907411572</c:v>
                </c:pt>
                <c:pt idx="2068">
                  <c:v>41.022203009262739</c:v>
                </c:pt>
                <c:pt idx="2069">
                  <c:v>41.063869560188323</c:v>
                </c:pt>
                <c:pt idx="2070">
                  <c:v>41.105536111113906</c:v>
                </c:pt>
                <c:pt idx="2071">
                  <c:v>41.14720266203949</c:v>
                </c:pt>
                <c:pt idx="2072">
                  <c:v>41.188869212965074</c:v>
                </c:pt>
                <c:pt idx="2073">
                  <c:v>41.230535763890657</c:v>
                </c:pt>
                <c:pt idx="2074">
                  <c:v>41.272202314816241</c:v>
                </c:pt>
                <c:pt idx="2075">
                  <c:v>41.313868865741824</c:v>
                </c:pt>
                <c:pt idx="2076">
                  <c:v>41.397201967592991</c:v>
                </c:pt>
                <c:pt idx="2077">
                  <c:v>41.563868171295326</c:v>
                </c:pt>
                <c:pt idx="2078">
                  <c:v>41.605534722228185</c:v>
                </c:pt>
                <c:pt idx="2079">
                  <c:v>41.647201273153769</c:v>
                </c:pt>
                <c:pt idx="2080">
                  <c:v>41.688867824079352</c:v>
                </c:pt>
                <c:pt idx="2081">
                  <c:v>41.730534375004936</c:v>
                </c:pt>
                <c:pt idx="2082">
                  <c:v>41.77220092593052</c:v>
                </c:pt>
                <c:pt idx="2083">
                  <c:v>41.813867476856103</c:v>
                </c:pt>
                <c:pt idx="2084">
                  <c:v>41.855534027781687</c:v>
                </c:pt>
                <c:pt idx="2085">
                  <c:v>41.89720057870727</c:v>
                </c:pt>
                <c:pt idx="2086">
                  <c:v>42.022200231484021</c:v>
                </c:pt>
                <c:pt idx="2087">
                  <c:v>42.063866782409605</c:v>
                </c:pt>
                <c:pt idx="2088">
                  <c:v>42.147199884260772</c:v>
                </c:pt>
                <c:pt idx="2089">
                  <c:v>42.188866435186355</c:v>
                </c:pt>
                <c:pt idx="2090">
                  <c:v>42.230532986111939</c:v>
                </c:pt>
                <c:pt idx="2091">
                  <c:v>42.313866087963106</c:v>
                </c:pt>
                <c:pt idx="2092">
                  <c:v>42.35553263888869</c:v>
                </c:pt>
                <c:pt idx="2093">
                  <c:v>42.397199189814273</c:v>
                </c:pt>
                <c:pt idx="2094">
                  <c:v>42.438865740739857</c:v>
                </c:pt>
                <c:pt idx="2095">
                  <c:v>42.48053229166544</c:v>
                </c:pt>
                <c:pt idx="2096">
                  <c:v>42.5221988425983</c:v>
                </c:pt>
                <c:pt idx="2097">
                  <c:v>42.563865393523884</c:v>
                </c:pt>
                <c:pt idx="2098">
                  <c:v>42.605531944449467</c:v>
                </c:pt>
                <c:pt idx="2099">
                  <c:v>42.647198495375051</c:v>
                </c:pt>
                <c:pt idx="2100">
                  <c:v>42.688865046300634</c:v>
                </c:pt>
                <c:pt idx="2101">
                  <c:v>42.730531597226218</c:v>
                </c:pt>
                <c:pt idx="2102">
                  <c:v>42.897197800928552</c:v>
                </c:pt>
                <c:pt idx="2103">
                  <c:v>42.980530902779719</c:v>
                </c:pt>
                <c:pt idx="2104">
                  <c:v>43.10553055555647</c:v>
                </c:pt>
                <c:pt idx="2105">
                  <c:v>43.147197106482054</c:v>
                </c:pt>
                <c:pt idx="2106">
                  <c:v>43.230530208333221</c:v>
                </c:pt>
                <c:pt idx="2107">
                  <c:v>43.313863310184388</c:v>
                </c:pt>
                <c:pt idx="2108">
                  <c:v>43.438862962968415</c:v>
                </c:pt>
                <c:pt idx="2109">
                  <c:v>43.480529513893998</c:v>
                </c:pt>
                <c:pt idx="2110">
                  <c:v>43.522196064819582</c:v>
                </c:pt>
                <c:pt idx="2111">
                  <c:v>43.563862615745165</c:v>
                </c:pt>
                <c:pt idx="2112">
                  <c:v>43.605529166670749</c:v>
                </c:pt>
                <c:pt idx="2113">
                  <c:v>43.688862268521916</c:v>
                </c:pt>
                <c:pt idx="2114">
                  <c:v>43.7305288194475</c:v>
                </c:pt>
                <c:pt idx="2115">
                  <c:v>43.772195370373083</c:v>
                </c:pt>
                <c:pt idx="2116">
                  <c:v>43.813861921298667</c:v>
                </c:pt>
                <c:pt idx="2117">
                  <c:v>43.897195023149834</c:v>
                </c:pt>
                <c:pt idx="2118">
                  <c:v>43.938861574075418</c:v>
                </c:pt>
                <c:pt idx="2119">
                  <c:v>43.980528125001001</c:v>
                </c:pt>
                <c:pt idx="2120">
                  <c:v>44.105527777777752</c:v>
                </c:pt>
                <c:pt idx="2121">
                  <c:v>44.188860879628919</c:v>
                </c:pt>
                <c:pt idx="2122">
                  <c:v>44.230527430554503</c:v>
                </c:pt>
                <c:pt idx="2123">
                  <c:v>44.397193634264113</c:v>
                </c:pt>
                <c:pt idx="2124">
                  <c:v>44.438860185189696</c:v>
                </c:pt>
                <c:pt idx="2125">
                  <c:v>44.48052673611528</c:v>
                </c:pt>
                <c:pt idx="2126">
                  <c:v>44.563859837966447</c:v>
                </c:pt>
                <c:pt idx="2127">
                  <c:v>44.647192939817614</c:v>
                </c:pt>
                <c:pt idx="2128">
                  <c:v>44.688859490743198</c:v>
                </c:pt>
                <c:pt idx="2129">
                  <c:v>44.772192592594365</c:v>
                </c:pt>
                <c:pt idx="2130">
                  <c:v>44.813859143519949</c:v>
                </c:pt>
                <c:pt idx="2131">
                  <c:v>44.855525694445532</c:v>
                </c:pt>
                <c:pt idx="2132">
                  <c:v>44.897192245371116</c:v>
                </c:pt>
                <c:pt idx="2133">
                  <c:v>44.980525347222283</c:v>
                </c:pt>
                <c:pt idx="2134">
                  <c:v>45.022191898147867</c:v>
                </c:pt>
                <c:pt idx="2135">
                  <c:v>45.06385844907345</c:v>
                </c:pt>
                <c:pt idx="2136">
                  <c:v>45.188858101857477</c:v>
                </c:pt>
                <c:pt idx="2137">
                  <c:v>45.23052465278306</c:v>
                </c:pt>
                <c:pt idx="2138">
                  <c:v>45.313857754634228</c:v>
                </c:pt>
                <c:pt idx="2139">
                  <c:v>45.355524305559811</c:v>
                </c:pt>
                <c:pt idx="2140">
                  <c:v>45.397190856485395</c:v>
                </c:pt>
                <c:pt idx="2141">
                  <c:v>45.563857060187729</c:v>
                </c:pt>
                <c:pt idx="2142">
                  <c:v>45.730523263890063</c:v>
                </c:pt>
                <c:pt idx="2143">
                  <c:v>45.813856365741231</c:v>
                </c:pt>
                <c:pt idx="2144">
                  <c:v>45.938856018517981</c:v>
                </c:pt>
                <c:pt idx="2145">
                  <c:v>46.063855671302008</c:v>
                </c:pt>
                <c:pt idx="2146">
                  <c:v>46.188855324078759</c:v>
                </c:pt>
                <c:pt idx="2147">
                  <c:v>46.355521527781093</c:v>
                </c:pt>
                <c:pt idx="2148">
                  <c:v>46.563854282409011</c:v>
                </c:pt>
                <c:pt idx="2149">
                  <c:v>46.730520486111345</c:v>
                </c:pt>
                <c:pt idx="2150">
                  <c:v>46.772187037036929</c:v>
                </c:pt>
                <c:pt idx="2151">
                  <c:v>46.813853587962512</c:v>
                </c:pt>
                <c:pt idx="2152">
                  <c:v>46.89718668981368</c:v>
                </c:pt>
                <c:pt idx="2153">
                  <c:v>46.938853240746539</c:v>
                </c:pt>
                <c:pt idx="2154">
                  <c:v>46.980519791672123</c:v>
                </c:pt>
                <c:pt idx="2155">
                  <c:v>47.022186342597706</c:v>
                </c:pt>
                <c:pt idx="2156">
                  <c:v>47.147185995374457</c:v>
                </c:pt>
                <c:pt idx="2157">
                  <c:v>47.230519097225624</c:v>
                </c:pt>
                <c:pt idx="2158">
                  <c:v>47.272185648151208</c:v>
                </c:pt>
                <c:pt idx="2159">
                  <c:v>47.438851851853542</c:v>
                </c:pt>
                <c:pt idx="2160">
                  <c:v>47.480518402779126</c:v>
                </c:pt>
                <c:pt idx="2161">
                  <c:v>47.522184953704709</c:v>
                </c:pt>
                <c:pt idx="2162">
                  <c:v>47.64718460648146</c:v>
                </c:pt>
                <c:pt idx="2163">
                  <c:v>47.772184259258211</c:v>
                </c:pt>
                <c:pt idx="2164">
                  <c:v>47.81385081019107</c:v>
                </c:pt>
                <c:pt idx="2165">
                  <c:v>47.855517361116654</c:v>
                </c:pt>
                <c:pt idx="2166">
                  <c:v>47.897183912042237</c:v>
                </c:pt>
                <c:pt idx="2167">
                  <c:v>47.938850462967821</c:v>
                </c:pt>
                <c:pt idx="2168">
                  <c:v>47.980517013893405</c:v>
                </c:pt>
                <c:pt idx="2169">
                  <c:v>48.022183564818988</c:v>
                </c:pt>
                <c:pt idx="2170">
                  <c:v>48.063850115744572</c:v>
                </c:pt>
                <c:pt idx="2171">
                  <c:v>48.105516666670155</c:v>
                </c:pt>
                <c:pt idx="2172">
                  <c:v>48.313849421298073</c:v>
                </c:pt>
                <c:pt idx="2173">
                  <c:v>48.355515972223657</c:v>
                </c:pt>
                <c:pt idx="2174">
                  <c:v>48.438849074074824</c:v>
                </c:pt>
                <c:pt idx="2175">
                  <c:v>48.480515625000407</c:v>
                </c:pt>
                <c:pt idx="2176">
                  <c:v>48.605515277777158</c:v>
                </c:pt>
                <c:pt idx="2177">
                  <c:v>48.688848379628325</c:v>
                </c:pt>
                <c:pt idx="2178">
                  <c:v>48.730514930561185</c:v>
                </c:pt>
                <c:pt idx="2179">
                  <c:v>48.938847685189103</c:v>
                </c:pt>
                <c:pt idx="2180">
                  <c:v>48.980514236114686</c:v>
                </c:pt>
                <c:pt idx="2181">
                  <c:v>49.02218078704027</c:v>
                </c:pt>
                <c:pt idx="2182">
                  <c:v>49.063847337965854</c:v>
                </c:pt>
                <c:pt idx="2183">
                  <c:v>49.105513888891437</c:v>
                </c:pt>
                <c:pt idx="2184">
                  <c:v>49.230513541668188</c:v>
                </c:pt>
                <c:pt idx="2185">
                  <c:v>49.272180092593771</c:v>
                </c:pt>
              </c:numCache>
            </c:numRef>
          </c:xVal>
          <c:yVal>
            <c:numRef>
              <c:f>Sheet1!$H$4:$H$2300</c:f>
              <c:numCache>
                <c:formatCode>General</c:formatCode>
                <c:ptCount val="2297"/>
                <c:pt idx="0">
                  <c:v>13.074999999999999</c:v>
                </c:pt>
                <c:pt idx="1">
                  <c:v>13.2905</c:v>
                </c:pt>
                <c:pt idx="2">
                  <c:v>13.7135</c:v>
                </c:pt>
                <c:pt idx="3">
                  <c:v>13.320499999999999</c:v>
                </c:pt>
                <c:pt idx="4">
                  <c:v>13.301500000000001</c:v>
                </c:pt>
                <c:pt idx="5">
                  <c:v>13.096</c:v>
                </c:pt>
                <c:pt idx="6">
                  <c:v>12.751000000000001</c:v>
                </c:pt>
                <c:pt idx="7">
                  <c:v>13.279</c:v>
                </c:pt>
                <c:pt idx="8">
                  <c:v>12.169</c:v>
                </c:pt>
                <c:pt idx="9">
                  <c:v>12.120000000000001</c:v>
                </c:pt>
                <c:pt idx="10">
                  <c:v>11.7727</c:v>
                </c:pt>
                <c:pt idx="11">
                  <c:v>12.498999999999999</c:v>
                </c:pt>
                <c:pt idx="12">
                  <c:v>11.7355</c:v>
                </c:pt>
                <c:pt idx="13">
                  <c:v>12.371</c:v>
                </c:pt>
                <c:pt idx="14">
                  <c:v>10.876249999999999</c:v>
                </c:pt>
                <c:pt idx="15">
                  <c:v>10.64425</c:v>
                </c:pt>
                <c:pt idx="16">
                  <c:v>10.254999999999999</c:v>
                </c:pt>
                <c:pt idx="17">
                  <c:v>9.5680499999999995</c:v>
                </c:pt>
                <c:pt idx="18">
                  <c:v>10.529949999999999</c:v>
                </c:pt>
                <c:pt idx="19">
                  <c:v>9.823599999999999</c:v>
                </c:pt>
                <c:pt idx="20">
                  <c:v>10.042899999999999</c:v>
                </c:pt>
                <c:pt idx="21">
                  <c:v>9.5176499999999997</c:v>
                </c:pt>
                <c:pt idx="22">
                  <c:v>9.0235500000000002</c:v>
                </c:pt>
                <c:pt idx="23">
                  <c:v>8.9494000000000007</c:v>
                </c:pt>
                <c:pt idx="24">
                  <c:v>8.1344999999999992</c:v>
                </c:pt>
                <c:pt idx="25">
                  <c:v>8.1196000000000002</c:v>
                </c:pt>
                <c:pt idx="26">
                  <c:v>8.3252000000000006</c:v>
                </c:pt>
                <c:pt idx="27">
                  <c:v>7.3766999999999996</c:v>
                </c:pt>
                <c:pt idx="28">
                  <c:v>7.5113500000000002</c:v>
                </c:pt>
                <c:pt idx="29">
                  <c:v>7.7415500000000002</c:v>
                </c:pt>
                <c:pt idx="30">
                  <c:v>7.9878</c:v>
                </c:pt>
                <c:pt idx="31">
                  <c:v>6.5997000000000003</c:v>
                </c:pt>
                <c:pt idx="32">
                  <c:v>7.1533499999999997</c:v>
                </c:pt>
                <c:pt idx="33">
                  <c:v>6.3625499999999997</c:v>
                </c:pt>
                <c:pt idx="34">
                  <c:v>6.0648</c:v>
                </c:pt>
                <c:pt idx="35">
                  <c:v>5.8971</c:v>
                </c:pt>
                <c:pt idx="36">
                  <c:v>5.4375</c:v>
                </c:pt>
                <c:pt idx="37">
                  <c:v>6.0977999999999994</c:v>
                </c:pt>
                <c:pt idx="38">
                  <c:v>6.2546499999999998</c:v>
                </c:pt>
                <c:pt idx="39">
                  <c:v>4.9866999999999999</c:v>
                </c:pt>
                <c:pt idx="40">
                  <c:v>6.2249499999999998</c:v>
                </c:pt>
                <c:pt idx="41">
                  <c:v>5.4363999999999999</c:v>
                </c:pt>
                <c:pt idx="42">
                  <c:v>5.9980499999999992</c:v>
                </c:pt>
                <c:pt idx="43">
                  <c:v>5.6274499999999996</c:v>
                </c:pt>
                <c:pt idx="44">
                  <c:v>6.41235</c:v>
                </c:pt>
                <c:pt idx="45">
                  <c:v>5.4449500000000004</c:v>
                </c:pt>
                <c:pt idx="46">
                  <c:v>6.2398500000000006</c:v>
                </c:pt>
                <c:pt idx="47">
                  <c:v>5.5288000000000004</c:v>
                </c:pt>
                <c:pt idx="48">
                  <c:v>5.9399499999999996</c:v>
                </c:pt>
                <c:pt idx="49">
                  <c:v>5.7392500000000002</c:v>
                </c:pt>
                <c:pt idx="50">
                  <c:v>5.6279500000000002</c:v>
                </c:pt>
                <c:pt idx="51">
                  <c:v>5.3115000000000006</c:v>
                </c:pt>
                <c:pt idx="52">
                  <c:v>6.9302499999999991</c:v>
                </c:pt>
                <c:pt idx="53">
                  <c:v>7.18485</c:v>
                </c:pt>
                <c:pt idx="54">
                  <c:v>7.7025499999999996</c:v>
                </c:pt>
                <c:pt idx="55">
                  <c:v>7.5688499999999994</c:v>
                </c:pt>
                <c:pt idx="56">
                  <c:v>9.5126000000000008</c:v>
                </c:pt>
                <c:pt idx="57">
                  <c:v>9.7278000000000002</c:v>
                </c:pt>
                <c:pt idx="58">
                  <c:v>9.3765049999999999</c:v>
                </c:pt>
                <c:pt idx="59">
                  <c:v>10.468900000000001</c:v>
                </c:pt>
                <c:pt idx="60">
                  <c:v>10.723100000000001</c:v>
                </c:pt>
                <c:pt idx="61">
                  <c:v>12.104950000000001</c:v>
                </c:pt>
                <c:pt idx="62">
                  <c:v>10.594619999999999</c:v>
                </c:pt>
                <c:pt idx="63">
                  <c:v>11.271815</c:v>
                </c:pt>
                <c:pt idx="64">
                  <c:v>12.6652</c:v>
                </c:pt>
                <c:pt idx="65">
                  <c:v>13.126849999999999</c:v>
                </c:pt>
                <c:pt idx="66">
                  <c:v>13.2341</c:v>
                </c:pt>
                <c:pt idx="67">
                  <c:v>13.811050000000002</c:v>
                </c:pt>
                <c:pt idx="68">
                  <c:v>14.057835000000001</c:v>
                </c:pt>
                <c:pt idx="69">
                  <c:v>13.80275</c:v>
                </c:pt>
                <c:pt idx="70">
                  <c:v>16.520250000000001</c:v>
                </c:pt>
                <c:pt idx="71">
                  <c:v>16.93835</c:v>
                </c:pt>
                <c:pt idx="72">
                  <c:v>16.66535</c:v>
                </c:pt>
                <c:pt idx="73">
                  <c:v>17.22955</c:v>
                </c:pt>
                <c:pt idx="74">
                  <c:v>17.29055</c:v>
                </c:pt>
                <c:pt idx="75">
                  <c:v>17.573425</c:v>
                </c:pt>
                <c:pt idx="76">
                  <c:v>19.642399999999999</c:v>
                </c:pt>
                <c:pt idx="77">
                  <c:v>19.99335</c:v>
                </c:pt>
                <c:pt idx="78">
                  <c:v>19.850649999999998</c:v>
                </c:pt>
                <c:pt idx="79">
                  <c:v>20.123799999999999</c:v>
                </c:pt>
                <c:pt idx="80">
                  <c:v>21.164199999999997</c:v>
                </c:pt>
                <c:pt idx="81">
                  <c:v>24.048949999999998</c:v>
                </c:pt>
                <c:pt idx="82">
                  <c:v>24.497350000000001</c:v>
                </c:pt>
                <c:pt idx="83">
                  <c:v>26.011399999999998</c:v>
                </c:pt>
                <c:pt idx="84">
                  <c:v>25.530349999999999</c:v>
                </c:pt>
                <c:pt idx="85">
                  <c:v>25.802499999999998</c:v>
                </c:pt>
                <c:pt idx="86">
                  <c:v>25.48845</c:v>
                </c:pt>
                <c:pt idx="87">
                  <c:v>26.368850000000002</c:v>
                </c:pt>
                <c:pt idx="88">
                  <c:v>27.10755</c:v>
                </c:pt>
                <c:pt idx="89">
                  <c:v>26.0791</c:v>
                </c:pt>
                <c:pt idx="90">
                  <c:v>26.28145</c:v>
                </c:pt>
                <c:pt idx="91">
                  <c:v>27.807300000000001</c:v>
                </c:pt>
                <c:pt idx="92">
                  <c:v>27.602150000000002</c:v>
                </c:pt>
                <c:pt idx="93">
                  <c:v>27.974499999999999</c:v>
                </c:pt>
                <c:pt idx="94">
                  <c:v>28.522349999999999</c:v>
                </c:pt>
                <c:pt idx="95">
                  <c:v>29.051949999999998</c:v>
                </c:pt>
                <c:pt idx="96">
                  <c:v>29.006249999999998</c:v>
                </c:pt>
                <c:pt idx="97">
                  <c:v>29.52055</c:v>
                </c:pt>
                <c:pt idx="98">
                  <c:v>29.083349999999999</c:v>
                </c:pt>
                <c:pt idx="99">
                  <c:v>28.797250000000002</c:v>
                </c:pt>
                <c:pt idx="100">
                  <c:v>31.2014</c:v>
                </c:pt>
                <c:pt idx="101">
                  <c:v>29.99635</c:v>
                </c:pt>
                <c:pt idx="102">
                  <c:v>30.415200000000002</c:v>
                </c:pt>
                <c:pt idx="103">
                  <c:v>30.777799999999999</c:v>
                </c:pt>
                <c:pt idx="104">
                  <c:v>30.348650000000003</c:v>
                </c:pt>
                <c:pt idx="105">
                  <c:v>29.460750000000001</c:v>
                </c:pt>
                <c:pt idx="106">
                  <c:v>29.97</c:v>
                </c:pt>
                <c:pt idx="107">
                  <c:v>30.934350000000002</c:v>
                </c:pt>
                <c:pt idx="108">
                  <c:v>30.74775</c:v>
                </c:pt>
                <c:pt idx="109">
                  <c:v>30.266000000000002</c:v>
                </c:pt>
                <c:pt idx="110">
                  <c:v>30.648500000000002</c:v>
                </c:pt>
                <c:pt idx="111">
                  <c:v>30.125499999999999</c:v>
                </c:pt>
                <c:pt idx="112">
                  <c:v>29.050850000000001</c:v>
                </c:pt>
                <c:pt idx="113">
                  <c:v>30.398000000000003</c:v>
                </c:pt>
                <c:pt idx="114">
                  <c:v>30.846399999999999</c:v>
                </c:pt>
                <c:pt idx="115">
                  <c:v>30.430500000000002</c:v>
                </c:pt>
                <c:pt idx="116">
                  <c:v>30.893000000000001</c:v>
                </c:pt>
                <c:pt idx="117">
                  <c:v>31.021999999999998</c:v>
                </c:pt>
                <c:pt idx="118">
                  <c:v>30.510750000000002</c:v>
                </c:pt>
                <c:pt idx="119">
                  <c:v>30.373000000000001</c:v>
                </c:pt>
                <c:pt idx="120">
                  <c:v>30.250500000000002</c:v>
                </c:pt>
                <c:pt idx="121">
                  <c:v>30.768999999999998</c:v>
                </c:pt>
                <c:pt idx="122">
                  <c:v>31.627500000000001</c:v>
                </c:pt>
                <c:pt idx="123">
                  <c:v>30.9285</c:v>
                </c:pt>
                <c:pt idx="124">
                  <c:v>31.144000000000002</c:v>
                </c:pt>
                <c:pt idx="125">
                  <c:v>29.986150000000002</c:v>
                </c:pt>
                <c:pt idx="126">
                  <c:v>31.495999999999999</c:v>
                </c:pt>
                <c:pt idx="127">
                  <c:v>30.283999999999999</c:v>
                </c:pt>
                <c:pt idx="128">
                  <c:v>30.5855</c:v>
                </c:pt>
                <c:pt idx="129">
                  <c:v>30.763999999999999</c:v>
                </c:pt>
                <c:pt idx="130">
                  <c:v>29.733499999999999</c:v>
                </c:pt>
                <c:pt idx="131">
                  <c:v>29.924999999999997</c:v>
                </c:pt>
                <c:pt idx="132">
                  <c:v>30.482999999999997</c:v>
                </c:pt>
                <c:pt idx="133">
                  <c:v>30.817</c:v>
                </c:pt>
                <c:pt idx="134">
                  <c:v>30.1755</c:v>
                </c:pt>
                <c:pt idx="135">
                  <c:v>30.762499999999999</c:v>
                </c:pt>
                <c:pt idx="136">
                  <c:v>30.169999999999998</c:v>
                </c:pt>
                <c:pt idx="137">
                  <c:v>29.854050000000001</c:v>
                </c:pt>
                <c:pt idx="138">
                  <c:v>30.217000000000002</c:v>
                </c:pt>
                <c:pt idx="139">
                  <c:v>28.708499999999997</c:v>
                </c:pt>
                <c:pt idx="140">
                  <c:v>28.952749999999998</c:v>
                </c:pt>
                <c:pt idx="141">
                  <c:v>29.654499999999999</c:v>
                </c:pt>
                <c:pt idx="142">
                  <c:v>29.878149999999998</c:v>
                </c:pt>
                <c:pt idx="143">
                  <c:v>29.589500000000001</c:v>
                </c:pt>
                <c:pt idx="144">
                  <c:v>29.316000000000003</c:v>
                </c:pt>
                <c:pt idx="145">
                  <c:v>29.621849999999998</c:v>
                </c:pt>
                <c:pt idx="146">
                  <c:v>29.492599999999999</c:v>
                </c:pt>
                <c:pt idx="147">
                  <c:v>29.44</c:v>
                </c:pt>
                <c:pt idx="148">
                  <c:v>28.808799999999998</c:v>
                </c:pt>
                <c:pt idx="149">
                  <c:v>29.330300000000001</c:v>
                </c:pt>
                <c:pt idx="150">
                  <c:v>28.554899999999996</c:v>
                </c:pt>
                <c:pt idx="151">
                  <c:v>28.49905</c:v>
                </c:pt>
                <c:pt idx="152">
                  <c:v>29.0946</c:v>
                </c:pt>
                <c:pt idx="153">
                  <c:v>29.2882</c:v>
                </c:pt>
                <c:pt idx="154">
                  <c:v>29.010899999999999</c:v>
                </c:pt>
                <c:pt idx="155">
                  <c:v>27.465050000000002</c:v>
                </c:pt>
                <c:pt idx="156">
                  <c:v>29.404999999999998</c:v>
                </c:pt>
                <c:pt idx="157">
                  <c:v>29.115650000000002</c:v>
                </c:pt>
                <c:pt idx="158">
                  <c:v>28.68055</c:v>
                </c:pt>
                <c:pt idx="159">
                  <c:v>29.678999999999998</c:v>
                </c:pt>
                <c:pt idx="160">
                  <c:v>29.631999999999998</c:v>
                </c:pt>
                <c:pt idx="161">
                  <c:v>27.584900000000001</c:v>
                </c:pt>
                <c:pt idx="162">
                  <c:v>29.39</c:v>
                </c:pt>
                <c:pt idx="163">
                  <c:v>27.00825</c:v>
                </c:pt>
                <c:pt idx="164">
                  <c:v>28.846550000000001</c:v>
                </c:pt>
                <c:pt idx="165">
                  <c:v>26.868199999999998</c:v>
                </c:pt>
                <c:pt idx="166">
                  <c:v>28.500799999999998</c:v>
                </c:pt>
                <c:pt idx="167">
                  <c:v>27.308199999999999</c:v>
                </c:pt>
                <c:pt idx="168">
                  <c:v>26.454499999999999</c:v>
                </c:pt>
                <c:pt idx="169">
                  <c:v>26.895350000000001</c:v>
                </c:pt>
                <c:pt idx="170">
                  <c:v>26.5822</c:v>
                </c:pt>
                <c:pt idx="171">
                  <c:v>27.310600000000001</c:v>
                </c:pt>
                <c:pt idx="172">
                  <c:v>27.378450000000001</c:v>
                </c:pt>
                <c:pt idx="173">
                  <c:v>26.845100000000002</c:v>
                </c:pt>
                <c:pt idx="174">
                  <c:v>26.546150000000001</c:v>
                </c:pt>
                <c:pt idx="175">
                  <c:v>26.636249999999997</c:v>
                </c:pt>
                <c:pt idx="176">
                  <c:v>26.697850000000003</c:v>
                </c:pt>
                <c:pt idx="177">
                  <c:v>26.6097</c:v>
                </c:pt>
                <c:pt idx="178">
                  <c:v>25.14265</c:v>
                </c:pt>
                <c:pt idx="179">
                  <c:v>26.465650000000004</c:v>
                </c:pt>
                <c:pt idx="180">
                  <c:v>25.665499999999998</c:v>
                </c:pt>
                <c:pt idx="181">
                  <c:v>26.7667</c:v>
                </c:pt>
                <c:pt idx="182">
                  <c:v>26.322950000000002</c:v>
                </c:pt>
                <c:pt idx="183">
                  <c:v>26.865649999999999</c:v>
                </c:pt>
                <c:pt idx="184">
                  <c:v>25.6999</c:v>
                </c:pt>
                <c:pt idx="185">
                  <c:v>25.9787</c:v>
                </c:pt>
                <c:pt idx="186">
                  <c:v>25.949249999999999</c:v>
                </c:pt>
                <c:pt idx="187">
                  <c:v>25.232300000000002</c:v>
                </c:pt>
                <c:pt idx="188">
                  <c:v>24.405249999999999</c:v>
                </c:pt>
                <c:pt idx="189">
                  <c:v>24.928250000000002</c:v>
                </c:pt>
                <c:pt idx="190">
                  <c:v>24.077399999999997</c:v>
                </c:pt>
                <c:pt idx="191">
                  <c:v>23.352899999999998</c:v>
                </c:pt>
                <c:pt idx="192">
                  <c:v>23.75665</c:v>
                </c:pt>
                <c:pt idx="193">
                  <c:v>22.748150000000003</c:v>
                </c:pt>
                <c:pt idx="194">
                  <c:v>24.102249999999998</c:v>
                </c:pt>
                <c:pt idx="195">
                  <c:v>23.68065</c:v>
                </c:pt>
                <c:pt idx="196">
                  <c:v>23.0168</c:v>
                </c:pt>
                <c:pt idx="197">
                  <c:v>22.0061</c:v>
                </c:pt>
                <c:pt idx="198">
                  <c:v>23.3962</c:v>
                </c:pt>
                <c:pt idx="199">
                  <c:v>23.291799999999999</c:v>
                </c:pt>
                <c:pt idx="200">
                  <c:v>23.178100000000001</c:v>
                </c:pt>
                <c:pt idx="201">
                  <c:v>23.123349999999999</c:v>
                </c:pt>
                <c:pt idx="202">
                  <c:v>21.539549999999998</c:v>
                </c:pt>
                <c:pt idx="203">
                  <c:v>22.575400000000002</c:v>
                </c:pt>
                <c:pt idx="204">
                  <c:v>22.516849999999998</c:v>
                </c:pt>
                <c:pt idx="205">
                  <c:v>20.929400000000001</c:v>
                </c:pt>
                <c:pt idx="206">
                  <c:v>21.170349999999999</c:v>
                </c:pt>
                <c:pt idx="207">
                  <c:v>20.762350000000001</c:v>
                </c:pt>
                <c:pt idx="208">
                  <c:v>20.621950000000002</c:v>
                </c:pt>
                <c:pt idx="209">
                  <c:v>20.520399999999999</c:v>
                </c:pt>
                <c:pt idx="210">
                  <c:v>19.798850000000002</c:v>
                </c:pt>
                <c:pt idx="211">
                  <c:v>19.5321</c:v>
                </c:pt>
                <c:pt idx="212">
                  <c:v>18.188300000000002</c:v>
                </c:pt>
                <c:pt idx="213">
                  <c:v>19.072099999999999</c:v>
                </c:pt>
                <c:pt idx="214">
                  <c:v>18.54655</c:v>
                </c:pt>
                <c:pt idx="215">
                  <c:v>18.976100000000002</c:v>
                </c:pt>
                <c:pt idx="216">
                  <c:v>17.815349999999999</c:v>
                </c:pt>
                <c:pt idx="217">
                  <c:v>18.4117</c:v>
                </c:pt>
                <c:pt idx="218">
                  <c:v>17.755549999999999</c:v>
                </c:pt>
                <c:pt idx="219">
                  <c:v>17.857150000000001</c:v>
                </c:pt>
                <c:pt idx="220">
                  <c:v>18.206099999999999</c:v>
                </c:pt>
                <c:pt idx="221">
                  <c:v>17.166699999999999</c:v>
                </c:pt>
                <c:pt idx="222">
                  <c:v>15.99362</c:v>
                </c:pt>
                <c:pt idx="223">
                  <c:v>16.794499999999999</c:v>
                </c:pt>
                <c:pt idx="224">
                  <c:v>17.092400000000001</c:v>
                </c:pt>
                <c:pt idx="225">
                  <c:v>16.796099999999999</c:v>
                </c:pt>
                <c:pt idx="226">
                  <c:v>16.614450000000001</c:v>
                </c:pt>
                <c:pt idx="227">
                  <c:v>16.776049999999998</c:v>
                </c:pt>
                <c:pt idx="228">
                  <c:v>14.754520000000001</c:v>
                </c:pt>
                <c:pt idx="229">
                  <c:v>15.931999999999999</c:v>
                </c:pt>
                <c:pt idx="230">
                  <c:v>16.312345000000001</c:v>
                </c:pt>
                <c:pt idx="231">
                  <c:v>17.089300000000001</c:v>
                </c:pt>
                <c:pt idx="232">
                  <c:v>16.241700000000002</c:v>
                </c:pt>
                <c:pt idx="233">
                  <c:v>15.4689</c:v>
                </c:pt>
                <c:pt idx="234">
                  <c:v>15.004415</c:v>
                </c:pt>
                <c:pt idx="235">
                  <c:v>14.744249999999999</c:v>
                </c:pt>
                <c:pt idx="236">
                  <c:v>15.613999999999999</c:v>
                </c:pt>
                <c:pt idx="237">
                  <c:v>15.069274999999999</c:v>
                </c:pt>
                <c:pt idx="238">
                  <c:v>14.79317</c:v>
                </c:pt>
                <c:pt idx="239">
                  <c:v>15.054739999999999</c:v>
                </c:pt>
                <c:pt idx="240">
                  <c:v>15.900575</c:v>
                </c:pt>
                <c:pt idx="241">
                  <c:v>15.389099999999999</c:v>
                </c:pt>
                <c:pt idx="242">
                  <c:v>15.4109</c:v>
                </c:pt>
                <c:pt idx="243">
                  <c:v>14.640485</c:v>
                </c:pt>
                <c:pt idx="244">
                  <c:v>14.802494999999999</c:v>
                </c:pt>
                <c:pt idx="245">
                  <c:v>14.470409</c:v>
                </c:pt>
                <c:pt idx="246">
                  <c:v>14.734735000000001</c:v>
                </c:pt>
                <c:pt idx="247">
                  <c:v>14.7471145</c:v>
                </c:pt>
                <c:pt idx="248">
                  <c:v>14.462389999999999</c:v>
                </c:pt>
                <c:pt idx="249">
                  <c:v>14.338425000000001</c:v>
                </c:pt>
                <c:pt idx="250">
                  <c:v>14.30489</c:v>
                </c:pt>
                <c:pt idx="251">
                  <c:v>15.15849</c:v>
                </c:pt>
                <c:pt idx="252">
                  <c:v>15.348699999999999</c:v>
                </c:pt>
                <c:pt idx="253">
                  <c:v>14.664724999999999</c:v>
                </c:pt>
                <c:pt idx="254">
                  <c:v>13.1959</c:v>
                </c:pt>
                <c:pt idx="255">
                  <c:v>14.604735</c:v>
                </c:pt>
                <c:pt idx="256">
                  <c:v>14.142144999999999</c:v>
                </c:pt>
                <c:pt idx="257">
                  <c:v>13.70191</c:v>
                </c:pt>
                <c:pt idx="258">
                  <c:v>14.317364999999999</c:v>
                </c:pt>
                <c:pt idx="259">
                  <c:v>13.796824999999998</c:v>
                </c:pt>
                <c:pt idx="260">
                  <c:v>14.229591000000001</c:v>
                </c:pt>
                <c:pt idx="261">
                  <c:v>14.037104500000002</c:v>
                </c:pt>
                <c:pt idx="262">
                  <c:v>13.748696500000001</c:v>
                </c:pt>
                <c:pt idx="263">
                  <c:v>13.805586</c:v>
                </c:pt>
                <c:pt idx="264">
                  <c:v>13.582055</c:v>
                </c:pt>
                <c:pt idx="265">
                  <c:v>13.73122</c:v>
                </c:pt>
                <c:pt idx="266">
                  <c:v>13.346025000000001</c:v>
                </c:pt>
                <c:pt idx="267">
                  <c:v>13.10497</c:v>
                </c:pt>
                <c:pt idx="268">
                  <c:v>13.293900000000001</c:v>
                </c:pt>
                <c:pt idx="269">
                  <c:v>13.216374999999999</c:v>
                </c:pt>
                <c:pt idx="270">
                  <c:v>13.117435</c:v>
                </c:pt>
                <c:pt idx="271">
                  <c:v>13.500123</c:v>
                </c:pt>
                <c:pt idx="272">
                  <c:v>12.9312</c:v>
                </c:pt>
                <c:pt idx="273">
                  <c:v>13.211245</c:v>
                </c:pt>
                <c:pt idx="274">
                  <c:v>13.117599999999999</c:v>
                </c:pt>
                <c:pt idx="275">
                  <c:v>12.9209</c:v>
                </c:pt>
                <c:pt idx="276">
                  <c:v>12.913</c:v>
                </c:pt>
                <c:pt idx="277">
                  <c:v>12.777086000000001</c:v>
                </c:pt>
                <c:pt idx="278">
                  <c:v>13.150395</c:v>
                </c:pt>
                <c:pt idx="279">
                  <c:v>11.66695</c:v>
                </c:pt>
                <c:pt idx="280">
                  <c:v>12.583220000000001</c:v>
                </c:pt>
                <c:pt idx="281">
                  <c:v>12.899099999999999</c:v>
                </c:pt>
                <c:pt idx="282">
                  <c:v>12.8718</c:v>
                </c:pt>
                <c:pt idx="283">
                  <c:v>13.434565000000001</c:v>
                </c:pt>
                <c:pt idx="284">
                  <c:v>11.379449999999999</c:v>
                </c:pt>
                <c:pt idx="285">
                  <c:v>12.7013</c:v>
                </c:pt>
                <c:pt idx="286">
                  <c:v>11.96255</c:v>
                </c:pt>
                <c:pt idx="287">
                  <c:v>11.8878</c:v>
                </c:pt>
                <c:pt idx="288">
                  <c:v>12.9404</c:v>
                </c:pt>
                <c:pt idx="289">
                  <c:v>12.703700000000001</c:v>
                </c:pt>
                <c:pt idx="290">
                  <c:v>12.9207</c:v>
                </c:pt>
                <c:pt idx="291">
                  <c:v>12.570250000000001</c:v>
                </c:pt>
                <c:pt idx="292">
                  <c:v>13.2476</c:v>
                </c:pt>
                <c:pt idx="293">
                  <c:v>12.497249999999999</c:v>
                </c:pt>
                <c:pt idx="294">
                  <c:v>11.914849999999999</c:v>
                </c:pt>
                <c:pt idx="295">
                  <c:v>13.020769999999999</c:v>
                </c:pt>
                <c:pt idx="296">
                  <c:v>12.749749999999999</c:v>
                </c:pt>
                <c:pt idx="297">
                  <c:v>12.293700000000001</c:v>
                </c:pt>
                <c:pt idx="298">
                  <c:v>13.19065</c:v>
                </c:pt>
                <c:pt idx="299">
                  <c:v>13.175330000000001</c:v>
                </c:pt>
                <c:pt idx="300">
                  <c:v>13.306099999999999</c:v>
                </c:pt>
                <c:pt idx="301">
                  <c:v>11.80865</c:v>
                </c:pt>
                <c:pt idx="302">
                  <c:v>12.037649999999999</c:v>
                </c:pt>
                <c:pt idx="303">
                  <c:v>12.296150000000001</c:v>
                </c:pt>
                <c:pt idx="304">
                  <c:v>12.56345</c:v>
                </c:pt>
                <c:pt idx="305">
                  <c:v>12.833449999999999</c:v>
                </c:pt>
                <c:pt idx="306">
                  <c:v>12.222149999999999</c:v>
                </c:pt>
                <c:pt idx="307">
                  <c:v>12.364949999999999</c:v>
                </c:pt>
                <c:pt idx="308">
                  <c:v>12.831099999999999</c:v>
                </c:pt>
                <c:pt idx="309">
                  <c:v>11.2362</c:v>
                </c:pt>
                <c:pt idx="310">
                  <c:v>11.343</c:v>
                </c:pt>
                <c:pt idx="311">
                  <c:v>12.3017</c:v>
                </c:pt>
                <c:pt idx="312">
                  <c:v>12.516499999999999</c:v>
                </c:pt>
                <c:pt idx="313">
                  <c:v>12.29205</c:v>
                </c:pt>
                <c:pt idx="314">
                  <c:v>11.68915</c:v>
                </c:pt>
                <c:pt idx="315">
                  <c:v>12.324649999999998</c:v>
                </c:pt>
                <c:pt idx="316">
                  <c:v>12.276449999999999</c:v>
                </c:pt>
                <c:pt idx="317">
                  <c:v>12.606</c:v>
                </c:pt>
                <c:pt idx="318">
                  <c:v>12.227499999999999</c:v>
                </c:pt>
                <c:pt idx="319">
                  <c:v>13.141</c:v>
                </c:pt>
                <c:pt idx="320">
                  <c:v>12.80795</c:v>
                </c:pt>
                <c:pt idx="321">
                  <c:v>12.904325</c:v>
                </c:pt>
                <c:pt idx="322">
                  <c:v>12.3459</c:v>
                </c:pt>
                <c:pt idx="323">
                  <c:v>12.992095000000001</c:v>
                </c:pt>
                <c:pt idx="324">
                  <c:v>12.645949999999999</c:v>
                </c:pt>
                <c:pt idx="325">
                  <c:v>12.110799999999999</c:v>
                </c:pt>
                <c:pt idx="326">
                  <c:v>12.497400000000001</c:v>
                </c:pt>
                <c:pt idx="327">
                  <c:v>13.02345</c:v>
                </c:pt>
                <c:pt idx="328">
                  <c:v>12.528650000000001</c:v>
                </c:pt>
                <c:pt idx="329">
                  <c:v>12.24995</c:v>
                </c:pt>
                <c:pt idx="330">
                  <c:v>11.895200000000001</c:v>
                </c:pt>
                <c:pt idx="331">
                  <c:v>13.066049999999999</c:v>
                </c:pt>
                <c:pt idx="332">
                  <c:v>12.1058</c:v>
                </c:pt>
                <c:pt idx="333">
                  <c:v>12.63425</c:v>
                </c:pt>
                <c:pt idx="334">
                  <c:v>12.290149999999999</c:v>
                </c:pt>
                <c:pt idx="335">
                  <c:v>12.070550000000001</c:v>
                </c:pt>
                <c:pt idx="336">
                  <c:v>11.9993</c:v>
                </c:pt>
                <c:pt idx="337">
                  <c:v>11.72775</c:v>
                </c:pt>
                <c:pt idx="338">
                  <c:v>12.273499999999999</c:v>
                </c:pt>
                <c:pt idx="339">
                  <c:v>12.24335</c:v>
                </c:pt>
                <c:pt idx="340">
                  <c:v>12.61125</c:v>
                </c:pt>
                <c:pt idx="341">
                  <c:v>12.626849999999999</c:v>
                </c:pt>
                <c:pt idx="342">
                  <c:v>11.955649999999999</c:v>
                </c:pt>
                <c:pt idx="343">
                  <c:v>13.4056</c:v>
                </c:pt>
                <c:pt idx="344">
                  <c:v>12.3111</c:v>
                </c:pt>
                <c:pt idx="345">
                  <c:v>12.632400000000001</c:v>
                </c:pt>
                <c:pt idx="346">
                  <c:v>12.501850000000001</c:v>
                </c:pt>
                <c:pt idx="347">
                  <c:v>12.500400000000001</c:v>
                </c:pt>
                <c:pt idx="348">
                  <c:v>12.359299999999999</c:v>
                </c:pt>
                <c:pt idx="349">
                  <c:v>13.513199999999999</c:v>
                </c:pt>
                <c:pt idx="350">
                  <c:v>12.674250000000001</c:v>
                </c:pt>
                <c:pt idx="351">
                  <c:v>13.2151</c:v>
                </c:pt>
                <c:pt idx="352">
                  <c:v>12.995249999999999</c:v>
                </c:pt>
                <c:pt idx="353">
                  <c:v>12.51315</c:v>
                </c:pt>
                <c:pt idx="354">
                  <c:v>12.5854</c:v>
                </c:pt>
                <c:pt idx="355">
                  <c:v>12.974299999999999</c:v>
                </c:pt>
                <c:pt idx="356">
                  <c:v>13.0503</c:v>
                </c:pt>
                <c:pt idx="357">
                  <c:v>13.080450000000001</c:v>
                </c:pt>
                <c:pt idx="358">
                  <c:v>13.12635</c:v>
                </c:pt>
                <c:pt idx="359">
                  <c:v>12.658300000000001</c:v>
                </c:pt>
                <c:pt idx="360">
                  <c:v>13.757199999999999</c:v>
                </c:pt>
                <c:pt idx="361">
                  <c:v>12.9513</c:v>
                </c:pt>
                <c:pt idx="362">
                  <c:v>12.359950000000001</c:v>
                </c:pt>
                <c:pt idx="363">
                  <c:v>12.297650000000001</c:v>
                </c:pt>
                <c:pt idx="364">
                  <c:v>12.9072</c:v>
                </c:pt>
                <c:pt idx="365">
                  <c:v>13.1036</c:v>
                </c:pt>
                <c:pt idx="366">
                  <c:v>11.92305</c:v>
                </c:pt>
                <c:pt idx="367">
                  <c:v>12.55705</c:v>
                </c:pt>
                <c:pt idx="368">
                  <c:v>13.81095</c:v>
                </c:pt>
                <c:pt idx="369">
                  <c:v>13.1496</c:v>
                </c:pt>
                <c:pt idx="370">
                  <c:v>12.349549999999999</c:v>
                </c:pt>
                <c:pt idx="371">
                  <c:v>13.687849999999999</c:v>
                </c:pt>
                <c:pt idx="372">
                  <c:v>12.07835</c:v>
                </c:pt>
                <c:pt idx="373">
                  <c:v>12.083400000000001</c:v>
                </c:pt>
                <c:pt idx="374">
                  <c:v>12.643750000000001</c:v>
                </c:pt>
                <c:pt idx="375">
                  <c:v>13.513175</c:v>
                </c:pt>
                <c:pt idx="376">
                  <c:v>13.43285</c:v>
                </c:pt>
                <c:pt idx="377">
                  <c:v>12.247100000000001</c:v>
                </c:pt>
                <c:pt idx="378">
                  <c:v>12.488350000000001</c:v>
                </c:pt>
                <c:pt idx="379">
                  <c:v>12.75445</c:v>
                </c:pt>
                <c:pt idx="380">
                  <c:v>13.73385</c:v>
                </c:pt>
                <c:pt idx="381">
                  <c:v>13.036950000000001</c:v>
                </c:pt>
                <c:pt idx="382">
                  <c:v>13.6317</c:v>
                </c:pt>
                <c:pt idx="383">
                  <c:v>12.8956</c:v>
                </c:pt>
                <c:pt idx="384">
                  <c:v>13.32085</c:v>
                </c:pt>
                <c:pt idx="385">
                  <c:v>11.912099999999999</c:v>
                </c:pt>
                <c:pt idx="386">
                  <c:v>14.163765</c:v>
                </c:pt>
                <c:pt idx="387">
                  <c:v>13.17015</c:v>
                </c:pt>
                <c:pt idx="388">
                  <c:v>13.1845</c:v>
                </c:pt>
                <c:pt idx="389">
                  <c:v>13.308399999999999</c:v>
                </c:pt>
                <c:pt idx="390">
                  <c:v>14.125045</c:v>
                </c:pt>
                <c:pt idx="391">
                  <c:v>13.0307</c:v>
                </c:pt>
                <c:pt idx="392">
                  <c:v>13.497450000000001</c:v>
                </c:pt>
                <c:pt idx="393">
                  <c:v>11.92775</c:v>
                </c:pt>
                <c:pt idx="394">
                  <c:v>13.064649999999999</c:v>
                </c:pt>
                <c:pt idx="395">
                  <c:v>12.437250000000001</c:v>
                </c:pt>
                <c:pt idx="396">
                  <c:v>13.45055</c:v>
                </c:pt>
                <c:pt idx="397">
                  <c:v>12.45505</c:v>
                </c:pt>
                <c:pt idx="398">
                  <c:v>12.411249999999999</c:v>
                </c:pt>
                <c:pt idx="399">
                  <c:v>13.528700000000001</c:v>
                </c:pt>
                <c:pt idx="400">
                  <c:v>14.141450000000001</c:v>
                </c:pt>
                <c:pt idx="401">
                  <c:v>13.436050000000002</c:v>
                </c:pt>
                <c:pt idx="402">
                  <c:v>13.499750000000001</c:v>
                </c:pt>
                <c:pt idx="403">
                  <c:v>13.445349999999999</c:v>
                </c:pt>
                <c:pt idx="404">
                  <c:v>14.086550000000001</c:v>
                </c:pt>
                <c:pt idx="405">
                  <c:v>12.13175</c:v>
                </c:pt>
                <c:pt idx="406">
                  <c:v>13.2455</c:v>
                </c:pt>
                <c:pt idx="407">
                  <c:v>13.63561</c:v>
                </c:pt>
                <c:pt idx="408">
                  <c:v>13.4056</c:v>
                </c:pt>
                <c:pt idx="409">
                  <c:v>12.7539</c:v>
                </c:pt>
                <c:pt idx="410">
                  <c:v>12.831799999999999</c:v>
                </c:pt>
                <c:pt idx="411">
                  <c:v>13.521899999999999</c:v>
                </c:pt>
                <c:pt idx="412">
                  <c:v>12.5913</c:v>
                </c:pt>
                <c:pt idx="413">
                  <c:v>13.5306</c:v>
                </c:pt>
                <c:pt idx="414">
                  <c:v>12.5959</c:v>
                </c:pt>
                <c:pt idx="415">
                  <c:v>12.8268</c:v>
                </c:pt>
                <c:pt idx="416">
                  <c:v>13.7179</c:v>
                </c:pt>
                <c:pt idx="417">
                  <c:v>12.1343</c:v>
                </c:pt>
                <c:pt idx="418">
                  <c:v>13.15605</c:v>
                </c:pt>
                <c:pt idx="419">
                  <c:v>13.1187</c:v>
                </c:pt>
                <c:pt idx="420">
                  <c:v>12.4145</c:v>
                </c:pt>
                <c:pt idx="421">
                  <c:v>13.690000000000001</c:v>
                </c:pt>
                <c:pt idx="422">
                  <c:v>13.32985</c:v>
                </c:pt>
                <c:pt idx="423">
                  <c:v>13.97885</c:v>
                </c:pt>
                <c:pt idx="424">
                  <c:v>13.5098</c:v>
                </c:pt>
                <c:pt idx="425">
                  <c:v>13.963899999999999</c:v>
                </c:pt>
                <c:pt idx="426">
                  <c:v>14.05955</c:v>
                </c:pt>
                <c:pt idx="427">
                  <c:v>13.61415</c:v>
                </c:pt>
                <c:pt idx="428">
                  <c:v>13.729100000000001</c:v>
                </c:pt>
                <c:pt idx="429">
                  <c:v>14.2295</c:v>
                </c:pt>
                <c:pt idx="430">
                  <c:v>13.484500000000001</c:v>
                </c:pt>
                <c:pt idx="431">
                  <c:v>14.005549999999999</c:v>
                </c:pt>
                <c:pt idx="432">
                  <c:v>13.45815</c:v>
                </c:pt>
                <c:pt idx="433">
                  <c:v>14.103149999999999</c:v>
                </c:pt>
                <c:pt idx="434">
                  <c:v>13.51735</c:v>
                </c:pt>
                <c:pt idx="435">
                  <c:v>13.504199999999999</c:v>
                </c:pt>
                <c:pt idx="436">
                  <c:v>13.766450000000001</c:v>
                </c:pt>
                <c:pt idx="437">
                  <c:v>14.21935</c:v>
                </c:pt>
                <c:pt idx="438">
                  <c:v>13.851850000000001</c:v>
                </c:pt>
                <c:pt idx="439">
                  <c:v>13.09765</c:v>
                </c:pt>
                <c:pt idx="440">
                  <c:v>14.36505</c:v>
                </c:pt>
                <c:pt idx="441">
                  <c:v>13.370050000000001</c:v>
                </c:pt>
                <c:pt idx="442">
                  <c:v>13.7897</c:v>
                </c:pt>
                <c:pt idx="443">
                  <c:v>13.5441</c:v>
                </c:pt>
                <c:pt idx="444">
                  <c:v>13.81325</c:v>
                </c:pt>
                <c:pt idx="445">
                  <c:v>13.708349999999999</c:v>
                </c:pt>
                <c:pt idx="446">
                  <c:v>14.273199999999999</c:v>
                </c:pt>
                <c:pt idx="447">
                  <c:v>13.918849999999999</c:v>
                </c:pt>
                <c:pt idx="448">
                  <c:v>14.3538</c:v>
                </c:pt>
                <c:pt idx="449">
                  <c:v>13.012700000000001</c:v>
                </c:pt>
                <c:pt idx="450">
                  <c:v>13.974399999999999</c:v>
                </c:pt>
                <c:pt idx="451">
                  <c:v>13.699750000000002</c:v>
                </c:pt>
                <c:pt idx="452">
                  <c:v>14.259500000000001</c:v>
                </c:pt>
                <c:pt idx="453">
                  <c:v>15.039349999999999</c:v>
                </c:pt>
                <c:pt idx="454">
                  <c:v>13.609200000000001</c:v>
                </c:pt>
                <c:pt idx="455">
                  <c:v>14.70655</c:v>
                </c:pt>
                <c:pt idx="456">
                  <c:v>14.710339999999999</c:v>
                </c:pt>
                <c:pt idx="457">
                  <c:v>14.772349999999999</c:v>
                </c:pt>
                <c:pt idx="458">
                  <c:v>15.3608885</c:v>
                </c:pt>
                <c:pt idx="459">
                  <c:v>15.444735</c:v>
                </c:pt>
                <c:pt idx="460">
                  <c:v>14.64847</c:v>
                </c:pt>
                <c:pt idx="461">
                  <c:v>13.25665</c:v>
                </c:pt>
                <c:pt idx="462">
                  <c:v>13.51525</c:v>
                </c:pt>
                <c:pt idx="463">
                  <c:v>15.42465</c:v>
                </c:pt>
                <c:pt idx="464">
                  <c:v>14.101049999999999</c:v>
                </c:pt>
                <c:pt idx="465">
                  <c:v>14.4421</c:v>
                </c:pt>
                <c:pt idx="466">
                  <c:v>13.739050000000001</c:v>
                </c:pt>
                <c:pt idx="467">
                  <c:v>14.777699999999999</c:v>
                </c:pt>
                <c:pt idx="468">
                  <c:v>13.642850000000001</c:v>
                </c:pt>
                <c:pt idx="469">
                  <c:v>14.55925</c:v>
                </c:pt>
                <c:pt idx="470">
                  <c:v>14.206299999999999</c:v>
                </c:pt>
                <c:pt idx="471">
                  <c:v>13.6753</c:v>
                </c:pt>
                <c:pt idx="472">
                  <c:v>14.470800000000001</c:v>
                </c:pt>
                <c:pt idx="473">
                  <c:v>14.0922</c:v>
                </c:pt>
                <c:pt idx="474">
                  <c:v>13.943049999999999</c:v>
                </c:pt>
                <c:pt idx="475">
                  <c:v>14.446949999999999</c:v>
                </c:pt>
                <c:pt idx="476">
                  <c:v>14.108549999999999</c:v>
                </c:pt>
                <c:pt idx="477">
                  <c:v>13.48095</c:v>
                </c:pt>
                <c:pt idx="478">
                  <c:v>14.7021</c:v>
                </c:pt>
                <c:pt idx="479">
                  <c:v>14.006</c:v>
                </c:pt>
                <c:pt idx="480">
                  <c:v>14.15265</c:v>
                </c:pt>
                <c:pt idx="481">
                  <c:v>13.690150000000001</c:v>
                </c:pt>
                <c:pt idx="482">
                  <c:v>15.424104999999999</c:v>
                </c:pt>
                <c:pt idx="483">
                  <c:v>14.743600000000001</c:v>
                </c:pt>
                <c:pt idx="484">
                  <c:v>14.9626</c:v>
                </c:pt>
                <c:pt idx="485">
                  <c:v>14.68629</c:v>
                </c:pt>
                <c:pt idx="486">
                  <c:v>14.420999999999999</c:v>
                </c:pt>
                <c:pt idx="487">
                  <c:v>14.94435</c:v>
                </c:pt>
                <c:pt idx="488">
                  <c:v>15.2289855</c:v>
                </c:pt>
                <c:pt idx="489">
                  <c:v>15.9230752</c:v>
                </c:pt>
                <c:pt idx="490">
                  <c:v>14.0486</c:v>
                </c:pt>
                <c:pt idx="491">
                  <c:v>15.1584</c:v>
                </c:pt>
                <c:pt idx="492">
                  <c:v>14.167204999999999</c:v>
                </c:pt>
                <c:pt idx="493">
                  <c:v>13.9976</c:v>
                </c:pt>
                <c:pt idx="494">
                  <c:v>14.526250000000001</c:v>
                </c:pt>
                <c:pt idx="495">
                  <c:v>13.45875</c:v>
                </c:pt>
                <c:pt idx="496">
                  <c:v>13.981449999999999</c:v>
                </c:pt>
                <c:pt idx="497">
                  <c:v>14.2874</c:v>
                </c:pt>
                <c:pt idx="498">
                  <c:v>14.520300000000001</c:v>
                </c:pt>
                <c:pt idx="499">
                  <c:v>13.594100000000001</c:v>
                </c:pt>
                <c:pt idx="500">
                  <c:v>15.165900000000001</c:v>
                </c:pt>
                <c:pt idx="501">
                  <c:v>14.533049999999999</c:v>
                </c:pt>
                <c:pt idx="502">
                  <c:v>14.51225</c:v>
                </c:pt>
                <c:pt idx="503">
                  <c:v>14.84155</c:v>
                </c:pt>
                <c:pt idx="504">
                  <c:v>15.623685</c:v>
                </c:pt>
                <c:pt idx="505">
                  <c:v>14.170949999999999</c:v>
                </c:pt>
                <c:pt idx="506">
                  <c:v>15.237335</c:v>
                </c:pt>
                <c:pt idx="507">
                  <c:v>15.389400000000002</c:v>
                </c:pt>
                <c:pt idx="508">
                  <c:v>15.706125</c:v>
                </c:pt>
                <c:pt idx="509">
                  <c:v>15.71795</c:v>
                </c:pt>
                <c:pt idx="510">
                  <c:v>13.536849999999999</c:v>
                </c:pt>
                <c:pt idx="511">
                  <c:v>14.32915</c:v>
                </c:pt>
                <c:pt idx="512">
                  <c:v>14.7265</c:v>
                </c:pt>
                <c:pt idx="513">
                  <c:v>16.553834999999999</c:v>
                </c:pt>
                <c:pt idx="514">
                  <c:v>15.398099999999999</c:v>
                </c:pt>
                <c:pt idx="515">
                  <c:v>15.5038</c:v>
                </c:pt>
                <c:pt idx="516">
                  <c:v>15.052900000000001</c:v>
                </c:pt>
                <c:pt idx="517">
                  <c:v>15.213350000000002</c:v>
                </c:pt>
                <c:pt idx="518">
                  <c:v>14.95575</c:v>
                </c:pt>
                <c:pt idx="519">
                  <c:v>14.105650000000001</c:v>
                </c:pt>
                <c:pt idx="520">
                  <c:v>15.379867000000001</c:v>
                </c:pt>
                <c:pt idx="521">
                  <c:v>15.997771500000001</c:v>
                </c:pt>
                <c:pt idx="522">
                  <c:v>14.413815</c:v>
                </c:pt>
                <c:pt idx="523">
                  <c:v>14.18435</c:v>
                </c:pt>
                <c:pt idx="524">
                  <c:v>15.379250000000001</c:v>
                </c:pt>
                <c:pt idx="525">
                  <c:v>15.818</c:v>
                </c:pt>
                <c:pt idx="526">
                  <c:v>15.518575</c:v>
                </c:pt>
                <c:pt idx="527">
                  <c:v>15.655100000000001</c:v>
                </c:pt>
                <c:pt idx="528">
                  <c:v>14.707750000000001</c:v>
                </c:pt>
                <c:pt idx="529">
                  <c:v>16.035644999999999</c:v>
                </c:pt>
                <c:pt idx="530">
                  <c:v>16.030686499999998</c:v>
                </c:pt>
                <c:pt idx="531">
                  <c:v>15.497350000000001</c:v>
                </c:pt>
                <c:pt idx="532">
                  <c:v>13.77505</c:v>
                </c:pt>
                <c:pt idx="533">
                  <c:v>16.121075000000001</c:v>
                </c:pt>
                <c:pt idx="534">
                  <c:v>15.565875</c:v>
                </c:pt>
                <c:pt idx="535">
                  <c:v>15.327344999999999</c:v>
                </c:pt>
                <c:pt idx="536">
                  <c:v>16.091250000000002</c:v>
                </c:pt>
                <c:pt idx="537">
                  <c:v>16.5561455</c:v>
                </c:pt>
                <c:pt idx="538">
                  <c:v>16.846755000000002</c:v>
                </c:pt>
                <c:pt idx="539">
                  <c:v>16.161059999999999</c:v>
                </c:pt>
                <c:pt idx="540">
                  <c:v>15.802779999999998</c:v>
                </c:pt>
                <c:pt idx="541">
                  <c:v>16.1433</c:v>
                </c:pt>
                <c:pt idx="542">
                  <c:v>17.060960999999999</c:v>
                </c:pt>
                <c:pt idx="543">
                  <c:v>16.971119999999999</c:v>
                </c:pt>
                <c:pt idx="544">
                  <c:v>15.63391</c:v>
                </c:pt>
                <c:pt idx="545">
                  <c:v>16.585239999999999</c:v>
                </c:pt>
                <c:pt idx="546">
                  <c:v>16.467089999999999</c:v>
                </c:pt>
                <c:pt idx="547">
                  <c:v>16.979290000000002</c:v>
                </c:pt>
                <c:pt idx="548">
                  <c:v>15.980649999999999</c:v>
                </c:pt>
                <c:pt idx="549">
                  <c:v>14.546250000000001</c:v>
                </c:pt>
                <c:pt idx="550">
                  <c:v>16.888784999999999</c:v>
                </c:pt>
                <c:pt idx="551">
                  <c:v>15.932399999999999</c:v>
                </c:pt>
                <c:pt idx="552">
                  <c:v>15.756630000000001</c:v>
                </c:pt>
                <c:pt idx="553">
                  <c:v>16.572345000000002</c:v>
                </c:pt>
                <c:pt idx="554">
                  <c:v>16.400780000000001</c:v>
                </c:pt>
                <c:pt idx="555">
                  <c:v>16.185299999999998</c:v>
                </c:pt>
                <c:pt idx="556">
                  <c:v>16.457654999999999</c:v>
                </c:pt>
                <c:pt idx="557">
                  <c:v>15.622549999999999</c:v>
                </c:pt>
                <c:pt idx="558">
                  <c:v>16.550230000000003</c:v>
                </c:pt>
                <c:pt idx="559">
                  <c:v>15.3477</c:v>
                </c:pt>
                <c:pt idx="560">
                  <c:v>16.791554999999999</c:v>
                </c:pt>
                <c:pt idx="561">
                  <c:v>16.459154999999999</c:v>
                </c:pt>
                <c:pt idx="562">
                  <c:v>16.942049999999998</c:v>
                </c:pt>
                <c:pt idx="563">
                  <c:v>16.751719999999999</c:v>
                </c:pt>
                <c:pt idx="564">
                  <c:v>15.314349999999999</c:v>
                </c:pt>
                <c:pt idx="565">
                  <c:v>17.123149999999999</c:v>
                </c:pt>
                <c:pt idx="566">
                  <c:v>17.146999999999998</c:v>
                </c:pt>
                <c:pt idx="567">
                  <c:v>16.902650000000001</c:v>
                </c:pt>
                <c:pt idx="568">
                  <c:v>16.856339999999999</c:v>
                </c:pt>
                <c:pt idx="569">
                  <c:v>16.831720000000001</c:v>
                </c:pt>
                <c:pt idx="570">
                  <c:v>16.389250000000001</c:v>
                </c:pt>
                <c:pt idx="571">
                  <c:v>16.387499999999999</c:v>
                </c:pt>
                <c:pt idx="572">
                  <c:v>17.313839999999999</c:v>
                </c:pt>
                <c:pt idx="573">
                  <c:v>16.626329999999999</c:v>
                </c:pt>
                <c:pt idx="574">
                  <c:v>16.341094999999999</c:v>
                </c:pt>
                <c:pt idx="575">
                  <c:v>17.613019999999999</c:v>
                </c:pt>
                <c:pt idx="576">
                  <c:v>17.098115</c:v>
                </c:pt>
                <c:pt idx="577">
                  <c:v>16.913309999999999</c:v>
                </c:pt>
                <c:pt idx="578">
                  <c:v>16.766264999999997</c:v>
                </c:pt>
                <c:pt idx="579">
                  <c:v>16.907899999999998</c:v>
                </c:pt>
                <c:pt idx="580">
                  <c:v>16.997880000000002</c:v>
                </c:pt>
                <c:pt idx="581">
                  <c:v>15.46585</c:v>
                </c:pt>
                <c:pt idx="582">
                  <c:v>16.525892499999998</c:v>
                </c:pt>
                <c:pt idx="583">
                  <c:v>15.970049999999999</c:v>
                </c:pt>
                <c:pt idx="584">
                  <c:v>17.269973500000003</c:v>
                </c:pt>
                <c:pt idx="585">
                  <c:v>16.282999999999998</c:v>
                </c:pt>
                <c:pt idx="586">
                  <c:v>16.658465</c:v>
                </c:pt>
                <c:pt idx="587">
                  <c:v>17.703165000000002</c:v>
                </c:pt>
                <c:pt idx="588">
                  <c:v>17.470965</c:v>
                </c:pt>
                <c:pt idx="589">
                  <c:v>16.132680000000001</c:v>
                </c:pt>
                <c:pt idx="590">
                  <c:v>15.3969</c:v>
                </c:pt>
                <c:pt idx="591">
                  <c:v>16.685189999999999</c:v>
                </c:pt>
                <c:pt idx="592">
                  <c:v>17.324362499999999</c:v>
                </c:pt>
                <c:pt idx="593">
                  <c:v>16.866244999999999</c:v>
                </c:pt>
                <c:pt idx="594">
                  <c:v>17.628554999999999</c:v>
                </c:pt>
                <c:pt idx="595">
                  <c:v>17.511066499999998</c:v>
                </c:pt>
                <c:pt idx="596">
                  <c:v>17.241070000000001</c:v>
                </c:pt>
                <c:pt idx="597">
                  <c:v>17.067599999999999</c:v>
                </c:pt>
                <c:pt idx="598">
                  <c:v>17.622355000000002</c:v>
                </c:pt>
                <c:pt idx="599">
                  <c:v>18.686515499999999</c:v>
                </c:pt>
                <c:pt idx="600">
                  <c:v>17.798304999999999</c:v>
                </c:pt>
                <c:pt idx="601">
                  <c:v>17.793990000000001</c:v>
                </c:pt>
                <c:pt idx="602">
                  <c:v>17.887463</c:v>
                </c:pt>
                <c:pt idx="603">
                  <c:v>16.447500000000002</c:v>
                </c:pt>
                <c:pt idx="604">
                  <c:v>17.088304999999998</c:v>
                </c:pt>
                <c:pt idx="605">
                  <c:v>18.048159999999999</c:v>
                </c:pt>
                <c:pt idx="606">
                  <c:v>18.024505000000001</c:v>
                </c:pt>
                <c:pt idx="607">
                  <c:v>17.481854999999999</c:v>
                </c:pt>
                <c:pt idx="608">
                  <c:v>17.25789</c:v>
                </c:pt>
                <c:pt idx="609">
                  <c:v>17.693760000000001</c:v>
                </c:pt>
                <c:pt idx="610">
                  <c:v>17.781965</c:v>
                </c:pt>
                <c:pt idx="611">
                  <c:v>17.190169999999998</c:v>
                </c:pt>
                <c:pt idx="612">
                  <c:v>16.499500000000001</c:v>
                </c:pt>
                <c:pt idx="613">
                  <c:v>17.524304999999998</c:v>
                </c:pt>
                <c:pt idx="614">
                  <c:v>17.282679999999999</c:v>
                </c:pt>
                <c:pt idx="615">
                  <c:v>17.786415000000002</c:v>
                </c:pt>
                <c:pt idx="616">
                  <c:v>16.63485</c:v>
                </c:pt>
                <c:pt idx="617">
                  <c:v>16.936</c:v>
                </c:pt>
                <c:pt idx="618">
                  <c:v>17.95157</c:v>
                </c:pt>
                <c:pt idx="619">
                  <c:v>17.999544999999998</c:v>
                </c:pt>
                <c:pt idx="620">
                  <c:v>16.821200000000001</c:v>
                </c:pt>
                <c:pt idx="621">
                  <c:v>17.552205999999998</c:v>
                </c:pt>
                <c:pt idx="622">
                  <c:v>17.549052499999998</c:v>
                </c:pt>
                <c:pt idx="623">
                  <c:v>16.550899999999999</c:v>
                </c:pt>
                <c:pt idx="624">
                  <c:v>16.742899999999999</c:v>
                </c:pt>
                <c:pt idx="625">
                  <c:v>18.581915000000002</c:v>
                </c:pt>
                <c:pt idx="626">
                  <c:v>18.620715000000001</c:v>
                </c:pt>
                <c:pt idx="627">
                  <c:v>18.518552499999998</c:v>
                </c:pt>
                <c:pt idx="628">
                  <c:v>18.30406</c:v>
                </c:pt>
                <c:pt idx="629">
                  <c:v>17.481445000000001</c:v>
                </c:pt>
                <c:pt idx="630">
                  <c:v>33.799999999999997</c:v>
                </c:pt>
                <c:pt idx="631">
                  <c:v>34.046999999999997</c:v>
                </c:pt>
                <c:pt idx="632">
                  <c:v>34.381500000000003</c:v>
                </c:pt>
                <c:pt idx="633">
                  <c:v>34.381500000000003</c:v>
                </c:pt>
                <c:pt idx="634">
                  <c:v>35.509</c:v>
                </c:pt>
                <c:pt idx="635">
                  <c:v>35.509</c:v>
                </c:pt>
                <c:pt idx="636">
                  <c:v>35.509</c:v>
                </c:pt>
                <c:pt idx="637">
                  <c:v>35.792500000000004</c:v>
                </c:pt>
                <c:pt idx="638">
                  <c:v>35.792500000000004</c:v>
                </c:pt>
                <c:pt idx="639">
                  <c:v>35.792500000000004</c:v>
                </c:pt>
                <c:pt idx="640">
                  <c:v>35.792500000000004</c:v>
                </c:pt>
                <c:pt idx="641">
                  <c:v>35.792500000000004</c:v>
                </c:pt>
                <c:pt idx="642">
                  <c:v>35.792500000000004</c:v>
                </c:pt>
                <c:pt idx="643">
                  <c:v>36.6755</c:v>
                </c:pt>
                <c:pt idx="644">
                  <c:v>36.6755</c:v>
                </c:pt>
                <c:pt idx="645">
                  <c:v>37.012999999999998</c:v>
                </c:pt>
                <c:pt idx="646">
                  <c:v>37.734000000000002</c:v>
                </c:pt>
                <c:pt idx="647">
                  <c:v>37.888999999999996</c:v>
                </c:pt>
                <c:pt idx="648">
                  <c:v>37.888999999999996</c:v>
                </c:pt>
                <c:pt idx="649">
                  <c:v>37.888999999999996</c:v>
                </c:pt>
                <c:pt idx="650">
                  <c:v>38.088499999999996</c:v>
                </c:pt>
                <c:pt idx="651">
                  <c:v>38.852999999999994</c:v>
                </c:pt>
                <c:pt idx="652">
                  <c:v>38.852999999999994</c:v>
                </c:pt>
                <c:pt idx="653">
                  <c:v>38.861499999999999</c:v>
                </c:pt>
                <c:pt idx="654">
                  <c:v>38.897999999999996</c:v>
                </c:pt>
                <c:pt idx="655">
                  <c:v>39.438000000000002</c:v>
                </c:pt>
                <c:pt idx="656">
                  <c:v>40.051499999999997</c:v>
                </c:pt>
                <c:pt idx="657">
                  <c:v>40.051499999999997</c:v>
                </c:pt>
                <c:pt idx="658">
                  <c:v>40.459499999999998</c:v>
                </c:pt>
                <c:pt idx="659">
                  <c:v>40.884999999999998</c:v>
                </c:pt>
                <c:pt idx="660">
                  <c:v>40.884999999999998</c:v>
                </c:pt>
                <c:pt idx="661">
                  <c:v>41.040500000000002</c:v>
                </c:pt>
                <c:pt idx="662">
                  <c:v>41.289500000000004</c:v>
                </c:pt>
                <c:pt idx="663">
                  <c:v>41.475000000000001</c:v>
                </c:pt>
                <c:pt idx="664">
                  <c:v>41.475000000000001</c:v>
                </c:pt>
                <c:pt idx="665">
                  <c:v>41.475000000000001</c:v>
                </c:pt>
                <c:pt idx="666">
                  <c:v>41.475000000000001</c:v>
                </c:pt>
                <c:pt idx="667">
                  <c:v>41.475000000000001</c:v>
                </c:pt>
                <c:pt idx="668">
                  <c:v>41.475000000000001</c:v>
                </c:pt>
                <c:pt idx="669">
                  <c:v>41.5655</c:v>
                </c:pt>
                <c:pt idx="670">
                  <c:v>41.795999999999999</c:v>
                </c:pt>
                <c:pt idx="671">
                  <c:v>42.933</c:v>
                </c:pt>
                <c:pt idx="672">
                  <c:v>42.933</c:v>
                </c:pt>
                <c:pt idx="673">
                  <c:v>42.933</c:v>
                </c:pt>
                <c:pt idx="674">
                  <c:v>42.933</c:v>
                </c:pt>
                <c:pt idx="675">
                  <c:v>43.012500000000003</c:v>
                </c:pt>
                <c:pt idx="676">
                  <c:v>43.523499999999999</c:v>
                </c:pt>
                <c:pt idx="677">
                  <c:v>43.877499999999998</c:v>
                </c:pt>
                <c:pt idx="678">
                  <c:v>44.055</c:v>
                </c:pt>
                <c:pt idx="679">
                  <c:v>44.055</c:v>
                </c:pt>
                <c:pt idx="680">
                  <c:v>44.055</c:v>
                </c:pt>
                <c:pt idx="681">
                  <c:v>44.055</c:v>
                </c:pt>
                <c:pt idx="682">
                  <c:v>44.055</c:v>
                </c:pt>
                <c:pt idx="683">
                  <c:v>44.055</c:v>
                </c:pt>
                <c:pt idx="684">
                  <c:v>44.469000000000001</c:v>
                </c:pt>
                <c:pt idx="685">
                  <c:v>45.668999999999997</c:v>
                </c:pt>
                <c:pt idx="686">
                  <c:v>45.950499999999998</c:v>
                </c:pt>
                <c:pt idx="687">
                  <c:v>46.433499999999995</c:v>
                </c:pt>
                <c:pt idx="688">
                  <c:v>46.763500000000001</c:v>
                </c:pt>
                <c:pt idx="689">
                  <c:v>46.816499999999998</c:v>
                </c:pt>
                <c:pt idx="690">
                  <c:v>46.996000000000002</c:v>
                </c:pt>
                <c:pt idx="691">
                  <c:v>46.996000000000002</c:v>
                </c:pt>
                <c:pt idx="692">
                  <c:v>46.996000000000002</c:v>
                </c:pt>
                <c:pt idx="693">
                  <c:v>47.959000000000003</c:v>
                </c:pt>
                <c:pt idx="694">
                  <c:v>47.959000000000003</c:v>
                </c:pt>
                <c:pt idx="695">
                  <c:v>47.959000000000003</c:v>
                </c:pt>
                <c:pt idx="696">
                  <c:v>47.959000000000003</c:v>
                </c:pt>
                <c:pt idx="697">
                  <c:v>47.959000000000003</c:v>
                </c:pt>
                <c:pt idx="698">
                  <c:v>47.959000000000003</c:v>
                </c:pt>
                <c:pt idx="699">
                  <c:v>48.180500000000002</c:v>
                </c:pt>
                <c:pt idx="700">
                  <c:v>48.180500000000002</c:v>
                </c:pt>
                <c:pt idx="701">
                  <c:v>48.314999999999998</c:v>
                </c:pt>
                <c:pt idx="702">
                  <c:v>48.879500000000007</c:v>
                </c:pt>
                <c:pt idx="703">
                  <c:v>48.879500000000007</c:v>
                </c:pt>
                <c:pt idx="704">
                  <c:v>48.879500000000007</c:v>
                </c:pt>
                <c:pt idx="705">
                  <c:v>49.308</c:v>
                </c:pt>
                <c:pt idx="706">
                  <c:v>49.428999999999995</c:v>
                </c:pt>
                <c:pt idx="707">
                  <c:v>49.692</c:v>
                </c:pt>
                <c:pt idx="708">
                  <c:v>49.692</c:v>
                </c:pt>
                <c:pt idx="709">
                  <c:v>50.067499999999995</c:v>
                </c:pt>
                <c:pt idx="710">
                  <c:v>50.141500000000001</c:v>
                </c:pt>
                <c:pt idx="711">
                  <c:v>50.141500000000001</c:v>
                </c:pt>
                <c:pt idx="712">
                  <c:v>50.141500000000001</c:v>
                </c:pt>
                <c:pt idx="713">
                  <c:v>50.333500000000001</c:v>
                </c:pt>
                <c:pt idx="714">
                  <c:v>50.868499999999997</c:v>
                </c:pt>
                <c:pt idx="715">
                  <c:v>51.957999999999998</c:v>
                </c:pt>
                <c:pt idx="716">
                  <c:v>52.005000000000003</c:v>
                </c:pt>
                <c:pt idx="717">
                  <c:v>52.4255</c:v>
                </c:pt>
                <c:pt idx="718">
                  <c:v>52.603000000000002</c:v>
                </c:pt>
                <c:pt idx="719">
                  <c:v>53.32</c:v>
                </c:pt>
                <c:pt idx="720">
                  <c:v>53.397499999999994</c:v>
                </c:pt>
                <c:pt idx="721">
                  <c:v>53.535499999999999</c:v>
                </c:pt>
                <c:pt idx="722">
                  <c:v>53.535499999999999</c:v>
                </c:pt>
                <c:pt idx="723">
                  <c:v>53.535499999999999</c:v>
                </c:pt>
                <c:pt idx="724">
                  <c:v>53.535499999999999</c:v>
                </c:pt>
                <c:pt idx="725">
                  <c:v>53.535499999999999</c:v>
                </c:pt>
                <c:pt idx="726">
                  <c:v>53.535499999999999</c:v>
                </c:pt>
                <c:pt idx="727">
                  <c:v>53.535499999999999</c:v>
                </c:pt>
                <c:pt idx="728">
                  <c:v>53.581999999999994</c:v>
                </c:pt>
                <c:pt idx="729">
                  <c:v>53.795000000000002</c:v>
                </c:pt>
                <c:pt idx="730">
                  <c:v>53.795000000000002</c:v>
                </c:pt>
                <c:pt idx="731">
                  <c:v>54.936500000000002</c:v>
                </c:pt>
                <c:pt idx="732">
                  <c:v>55.215999999999994</c:v>
                </c:pt>
                <c:pt idx="733">
                  <c:v>55.215999999999994</c:v>
                </c:pt>
                <c:pt idx="734">
                  <c:v>55.396999999999998</c:v>
                </c:pt>
                <c:pt idx="735">
                  <c:v>55.898499999999999</c:v>
                </c:pt>
                <c:pt idx="736">
                  <c:v>55.898499999999999</c:v>
                </c:pt>
                <c:pt idx="737">
                  <c:v>55.898499999999999</c:v>
                </c:pt>
                <c:pt idx="738">
                  <c:v>55.898499999999999</c:v>
                </c:pt>
                <c:pt idx="739">
                  <c:v>55.898499999999999</c:v>
                </c:pt>
                <c:pt idx="740">
                  <c:v>55.898499999999999</c:v>
                </c:pt>
                <c:pt idx="741">
                  <c:v>55.898499999999999</c:v>
                </c:pt>
                <c:pt idx="742">
                  <c:v>56.673999999999992</c:v>
                </c:pt>
                <c:pt idx="743">
                  <c:v>56.673999999999992</c:v>
                </c:pt>
                <c:pt idx="744">
                  <c:v>56.673999999999992</c:v>
                </c:pt>
                <c:pt idx="745">
                  <c:v>56.847999999999999</c:v>
                </c:pt>
                <c:pt idx="746">
                  <c:v>57.542000000000002</c:v>
                </c:pt>
                <c:pt idx="747">
                  <c:v>57.593000000000004</c:v>
                </c:pt>
                <c:pt idx="748">
                  <c:v>58.046499999999995</c:v>
                </c:pt>
                <c:pt idx="749">
                  <c:v>58.459499999999998</c:v>
                </c:pt>
                <c:pt idx="750">
                  <c:v>59.524999999999999</c:v>
                </c:pt>
                <c:pt idx="751">
                  <c:v>59.524999999999999</c:v>
                </c:pt>
                <c:pt idx="752">
                  <c:v>59.524999999999999</c:v>
                </c:pt>
                <c:pt idx="753">
                  <c:v>59.698</c:v>
                </c:pt>
                <c:pt idx="754">
                  <c:v>59.904499999999999</c:v>
                </c:pt>
                <c:pt idx="755">
                  <c:v>60.1905</c:v>
                </c:pt>
                <c:pt idx="756">
                  <c:v>60.1905</c:v>
                </c:pt>
                <c:pt idx="757">
                  <c:v>60.1905</c:v>
                </c:pt>
                <c:pt idx="758">
                  <c:v>60.1905</c:v>
                </c:pt>
                <c:pt idx="759">
                  <c:v>60.1905</c:v>
                </c:pt>
                <c:pt idx="760">
                  <c:v>60.1905</c:v>
                </c:pt>
                <c:pt idx="761">
                  <c:v>60.1905</c:v>
                </c:pt>
                <c:pt idx="762">
                  <c:v>60.1905</c:v>
                </c:pt>
                <c:pt idx="763">
                  <c:v>60.1905</c:v>
                </c:pt>
                <c:pt idx="764">
                  <c:v>60.643000000000001</c:v>
                </c:pt>
                <c:pt idx="765">
                  <c:v>60.643000000000001</c:v>
                </c:pt>
                <c:pt idx="766">
                  <c:v>61.619</c:v>
                </c:pt>
                <c:pt idx="767">
                  <c:v>61.678000000000004</c:v>
                </c:pt>
                <c:pt idx="768">
                  <c:v>61.682500000000005</c:v>
                </c:pt>
                <c:pt idx="769">
                  <c:v>61.740499999999997</c:v>
                </c:pt>
                <c:pt idx="770">
                  <c:v>61.903999999999996</c:v>
                </c:pt>
                <c:pt idx="771">
                  <c:v>62.384499999999996</c:v>
                </c:pt>
                <c:pt idx="772">
                  <c:v>62.384499999999996</c:v>
                </c:pt>
                <c:pt idx="773">
                  <c:v>62.384499999999996</c:v>
                </c:pt>
                <c:pt idx="774">
                  <c:v>62.384499999999996</c:v>
                </c:pt>
                <c:pt idx="775">
                  <c:v>62.883000000000003</c:v>
                </c:pt>
                <c:pt idx="776">
                  <c:v>62.996000000000002</c:v>
                </c:pt>
                <c:pt idx="777">
                  <c:v>62.996000000000002</c:v>
                </c:pt>
                <c:pt idx="778">
                  <c:v>63.042999999999999</c:v>
                </c:pt>
                <c:pt idx="779">
                  <c:v>63.351500000000001</c:v>
                </c:pt>
                <c:pt idx="780">
                  <c:v>63.351500000000001</c:v>
                </c:pt>
                <c:pt idx="781">
                  <c:v>63.426000000000002</c:v>
                </c:pt>
                <c:pt idx="782">
                  <c:v>64.140999999999991</c:v>
                </c:pt>
                <c:pt idx="783">
                  <c:v>64.518000000000001</c:v>
                </c:pt>
                <c:pt idx="784">
                  <c:v>65.787999999999997</c:v>
                </c:pt>
                <c:pt idx="785">
                  <c:v>66.135500000000008</c:v>
                </c:pt>
                <c:pt idx="786">
                  <c:v>66.135500000000008</c:v>
                </c:pt>
                <c:pt idx="787">
                  <c:v>66.135500000000008</c:v>
                </c:pt>
                <c:pt idx="788">
                  <c:v>66.353499999999997</c:v>
                </c:pt>
                <c:pt idx="789">
                  <c:v>66.600999999999999</c:v>
                </c:pt>
                <c:pt idx="790">
                  <c:v>66.600999999999999</c:v>
                </c:pt>
                <c:pt idx="791">
                  <c:v>66.600999999999999</c:v>
                </c:pt>
                <c:pt idx="792">
                  <c:v>66.600999999999999</c:v>
                </c:pt>
                <c:pt idx="793">
                  <c:v>66.600999999999999</c:v>
                </c:pt>
                <c:pt idx="794">
                  <c:v>66.600999999999999</c:v>
                </c:pt>
                <c:pt idx="795">
                  <c:v>66.600999999999999</c:v>
                </c:pt>
                <c:pt idx="796">
                  <c:v>66.854500000000002</c:v>
                </c:pt>
                <c:pt idx="797">
                  <c:v>66.854500000000002</c:v>
                </c:pt>
                <c:pt idx="798">
                  <c:v>66.854500000000002</c:v>
                </c:pt>
                <c:pt idx="799">
                  <c:v>67.287999999999997</c:v>
                </c:pt>
                <c:pt idx="800">
                  <c:v>67.287999999999997</c:v>
                </c:pt>
                <c:pt idx="801">
                  <c:v>67.287999999999997</c:v>
                </c:pt>
                <c:pt idx="802">
                  <c:v>68.471000000000004</c:v>
                </c:pt>
                <c:pt idx="803">
                  <c:v>68.535499999999999</c:v>
                </c:pt>
                <c:pt idx="804">
                  <c:v>68.535499999999999</c:v>
                </c:pt>
                <c:pt idx="805">
                  <c:v>68.730500000000006</c:v>
                </c:pt>
                <c:pt idx="806">
                  <c:v>68.730500000000006</c:v>
                </c:pt>
                <c:pt idx="807">
                  <c:v>68.730500000000006</c:v>
                </c:pt>
                <c:pt idx="808">
                  <c:v>68.730500000000006</c:v>
                </c:pt>
                <c:pt idx="809">
                  <c:v>69.169499999999999</c:v>
                </c:pt>
                <c:pt idx="810">
                  <c:v>69.169499999999999</c:v>
                </c:pt>
                <c:pt idx="811">
                  <c:v>69.354500000000002</c:v>
                </c:pt>
                <c:pt idx="812">
                  <c:v>69.354500000000002</c:v>
                </c:pt>
                <c:pt idx="813">
                  <c:v>69.688999999999993</c:v>
                </c:pt>
                <c:pt idx="814">
                  <c:v>70.088499999999996</c:v>
                </c:pt>
                <c:pt idx="815">
                  <c:v>70.088499999999996</c:v>
                </c:pt>
                <c:pt idx="816">
                  <c:v>70.088499999999996</c:v>
                </c:pt>
                <c:pt idx="817">
                  <c:v>70.088499999999996</c:v>
                </c:pt>
                <c:pt idx="818">
                  <c:v>70.432500000000005</c:v>
                </c:pt>
                <c:pt idx="819">
                  <c:v>70.88</c:v>
                </c:pt>
                <c:pt idx="820">
                  <c:v>71.176000000000002</c:v>
                </c:pt>
                <c:pt idx="821">
                  <c:v>72.069000000000003</c:v>
                </c:pt>
                <c:pt idx="822">
                  <c:v>72.796999999999997</c:v>
                </c:pt>
                <c:pt idx="823">
                  <c:v>72.796999999999997</c:v>
                </c:pt>
                <c:pt idx="824">
                  <c:v>73.201999999999998</c:v>
                </c:pt>
                <c:pt idx="825">
                  <c:v>73.380499999999998</c:v>
                </c:pt>
                <c:pt idx="826">
                  <c:v>73.380499999999998</c:v>
                </c:pt>
                <c:pt idx="827">
                  <c:v>73.380499999999998</c:v>
                </c:pt>
                <c:pt idx="828">
                  <c:v>73.380499999999998</c:v>
                </c:pt>
                <c:pt idx="829">
                  <c:v>73.380499999999998</c:v>
                </c:pt>
                <c:pt idx="830">
                  <c:v>73.380499999999998</c:v>
                </c:pt>
                <c:pt idx="831">
                  <c:v>73.380499999999998</c:v>
                </c:pt>
                <c:pt idx="832">
                  <c:v>73.380499999999998</c:v>
                </c:pt>
                <c:pt idx="833">
                  <c:v>73.395499999999998</c:v>
                </c:pt>
                <c:pt idx="834">
                  <c:v>73.395499999999998</c:v>
                </c:pt>
                <c:pt idx="835">
                  <c:v>74.078499999999991</c:v>
                </c:pt>
                <c:pt idx="836">
                  <c:v>74.078499999999991</c:v>
                </c:pt>
                <c:pt idx="837">
                  <c:v>74.079000000000008</c:v>
                </c:pt>
                <c:pt idx="838">
                  <c:v>74.353499999999997</c:v>
                </c:pt>
                <c:pt idx="839">
                  <c:v>74.712000000000003</c:v>
                </c:pt>
                <c:pt idx="840">
                  <c:v>75.366</c:v>
                </c:pt>
                <c:pt idx="841">
                  <c:v>75.366</c:v>
                </c:pt>
                <c:pt idx="842">
                  <c:v>75.366</c:v>
                </c:pt>
                <c:pt idx="843">
                  <c:v>75.366</c:v>
                </c:pt>
                <c:pt idx="844">
                  <c:v>75.366</c:v>
                </c:pt>
                <c:pt idx="845">
                  <c:v>75.853499999999997</c:v>
                </c:pt>
                <c:pt idx="846">
                  <c:v>75.853499999999997</c:v>
                </c:pt>
                <c:pt idx="847">
                  <c:v>76.091499999999996</c:v>
                </c:pt>
                <c:pt idx="848">
                  <c:v>76.091499999999996</c:v>
                </c:pt>
                <c:pt idx="849">
                  <c:v>76.091499999999996</c:v>
                </c:pt>
                <c:pt idx="850">
                  <c:v>76.286000000000001</c:v>
                </c:pt>
                <c:pt idx="851">
                  <c:v>76.601500000000001</c:v>
                </c:pt>
                <c:pt idx="852">
                  <c:v>76.601500000000001</c:v>
                </c:pt>
                <c:pt idx="853">
                  <c:v>76.837999999999994</c:v>
                </c:pt>
                <c:pt idx="854">
                  <c:v>77.748499999999993</c:v>
                </c:pt>
                <c:pt idx="855">
                  <c:v>78.35499999999999</c:v>
                </c:pt>
                <c:pt idx="856">
                  <c:v>78.35499999999999</c:v>
                </c:pt>
                <c:pt idx="857">
                  <c:v>78.990000000000009</c:v>
                </c:pt>
                <c:pt idx="858">
                  <c:v>79.119</c:v>
                </c:pt>
                <c:pt idx="859">
                  <c:v>79.249499999999998</c:v>
                </c:pt>
                <c:pt idx="860">
                  <c:v>80.057000000000002</c:v>
                </c:pt>
                <c:pt idx="861">
                  <c:v>80.057000000000002</c:v>
                </c:pt>
                <c:pt idx="862">
                  <c:v>80.057000000000002</c:v>
                </c:pt>
                <c:pt idx="863">
                  <c:v>80.057000000000002</c:v>
                </c:pt>
                <c:pt idx="864">
                  <c:v>80.057000000000002</c:v>
                </c:pt>
                <c:pt idx="865">
                  <c:v>80.057000000000002</c:v>
                </c:pt>
                <c:pt idx="866">
                  <c:v>80.057000000000002</c:v>
                </c:pt>
                <c:pt idx="867">
                  <c:v>80.057000000000002</c:v>
                </c:pt>
                <c:pt idx="868">
                  <c:v>80.057000000000002</c:v>
                </c:pt>
                <c:pt idx="869">
                  <c:v>80.057000000000002</c:v>
                </c:pt>
                <c:pt idx="870">
                  <c:v>80.42949999999999</c:v>
                </c:pt>
                <c:pt idx="871">
                  <c:v>80.42949999999999</c:v>
                </c:pt>
                <c:pt idx="872">
                  <c:v>80.769000000000005</c:v>
                </c:pt>
                <c:pt idx="873">
                  <c:v>80.805999999999997</c:v>
                </c:pt>
                <c:pt idx="874">
                  <c:v>80.805999999999997</c:v>
                </c:pt>
                <c:pt idx="875">
                  <c:v>81.336500000000001</c:v>
                </c:pt>
                <c:pt idx="876">
                  <c:v>81.508499999999998</c:v>
                </c:pt>
                <c:pt idx="877">
                  <c:v>81.508499999999998</c:v>
                </c:pt>
                <c:pt idx="878">
                  <c:v>81.508499999999998</c:v>
                </c:pt>
                <c:pt idx="879">
                  <c:v>81.508499999999998</c:v>
                </c:pt>
                <c:pt idx="880">
                  <c:v>83.128</c:v>
                </c:pt>
                <c:pt idx="881">
                  <c:v>83.561000000000007</c:v>
                </c:pt>
                <c:pt idx="882">
                  <c:v>84.096000000000004</c:v>
                </c:pt>
                <c:pt idx="883">
                  <c:v>84.096000000000004</c:v>
                </c:pt>
                <c:pt idx="884">
                  <c:v>84.424000000000007</c:v>
                </c:pt>
                <c:pt idx="885">
                  <c:v>84.424000000000007</c:v>
                </c:pt>
                <c:pt idx="886">
                  <c:v>84.576999999999998</c:v>
                </c:pt>
                <c:pt idx="887">
                  <c:v>85.083500000000001</c:v>
                </c:pt>
                <c:pt idx="888">
                  <c:v>85.083500000000001</c:v>
                </c:pt>
                <c:pt idx="889">
                  <c:v>85.083500000000001</c:v>
                </c:pt>
                <c:pt idx="890">
                  <c:v>85.083500000000001</c:v>
                </c:pt>
                <c:pt idx="891">
                  <c:v>85.083500000000001</c:v>
                </c:pt>
                <c:pt idx="892">
                  <c:v>85.083500000000001</c:v>
                </c:pt>
                <c:pt idx="893">
                  <c:v>85.083500000000001</c:v>
                </c:pt>
                <c:pt idx="894">
                  <c:v>85.083500000000001</c:v>
                </c:pt>
                <c:pt idx="895">
                  <c:v>85.083500000000001</c:v>
                </c:pt>
                <c:pt idx="896">
                  <c:v>85.105999999999995</c:v>
                </c:pt>
                <c:pt idx="897">
                  <c:v>85.768000000000001</c:v>
                </c:pt>
                <c:pt idx="898">
                  <c:v>85.899000000000001</c:v>
                </c:pt>
                <c:pt idx="899">
                  <c:v>86.192000000000007</c:v>
                </c:pt>
                <c:pt idx="900">
                  <c:v>86.192000000000007</c:v>
                </c:pt>
                <c:pt idx="901">
                  <c:v>86.192000000000007</c:v>
                </c:pt>
                <c:pt idx="902">
                  <c:v>86.192000000000007</c:v>
                </c:pt>
                <c:pt idx="903">
                  <c:v>86.192000000000007</c:v>
                </c:pt>
                <c:pt idx="904">
                  <c:v>86.702500000000001</c:v>
                </c:pt>
                <c:pt idx="905">
                  <c:v>87.657499999999999</c:v>
                </c:pt>
                <c:pt idx="906">
                  <c:v>88.698499999999996</c:v>
                </c:pt>
                <c:pt idx="907">
                  <c:v>88.698499999999996</c:v>
                </c:pt>
                <c:pt idx="908">
                  <c:v>89.499500000000012</c:v>
                </c:pt>
                <c:pt idx="909">
                  <c:v>89.977499999999992</c:v>
                </c:pt>
                <c:pt idx="910">
                  <c:v>89.977499999999992</c:v>
                </c:pt>
                <c:pt idx="911">
                  <c:v>89.977499999999992</c:v>
                </c:pt>
                <c:pt idx="912">
                  <c:v>89.977499999999992</c:v>
                </c:pt>
                <c:pt idx="913">
                  <c:v>90.24</c:v>
                </c:pt>
                <c:pt idx="914">
                  <c:v>90.24</c:v>
                </c:pt>
                <c:pt idx="915">
                  <c:v>90.24</c:v>
                </c:pt>
                <c:pt idx="916">
                  <c:v>90.24</c:v>
                </c:pt>
                <c:pt idx="917">
                  <c:v>90.24</c:v>
                </c:pt>
                <c:pt idx="918">
                  <c:v>90.24</c:v>
                </c:pt>
                <c:pt idx="919">
                  <c:v>90.24</c:v>
                </c:pt>
                <c:pt idx="920">
                  <c:v>90.24</c:v>
                </c:pt>
                <c:pt idx="921">
                  <c:v>90.24</c:v>
                </c:pt>
                <c:pt idx="922">
                  <c:v>90.24</c:v>
                </c:pt>
                <c:pt idx="923">
                  <c:v>90.432000000000002</c:v>
                </c:pt>
                <c:pt idx="924">
                  <c:v>90.436499999999995</c:v>
                </c:pt>
                <c:pt idx="925">
                  <c:v>90.7</c:v>
                </c:pt>
                <c:pt idx="926">
                  <c:v>91.131</c:v>
                </c:pt>
                <c:pt idx="927">
                  <c:v>91.478499999999997</c:v>
                </c:pt>
                <c:pt idx="928">
                  <c:v>91.478499999999997</c:v>
                </c:pt>
                <c:pt idx="929">
                  <c:v>91.478499999999997</c:v>
                </c:pt>
                <c:pt idx="930">
                  <c:v>92.186999999999998</c:v>
                </c:pt>
                <c:pt idx="931">
                  <c:v>92.816000000000003</c:v>
                </c:pt>
                <c:pt idx="932">
                  <c:v>93.563500000000005</c:v>
                </c:pt>
                <c:pt idx="933">
                  <c:v>93.666499999999999</c:v>
                </c:pt>
                <c:pt idx="934">
                  <c:v>93.835000000000008</c:v>
                </c:pt>
                <c:pt idx="935">
                  <c:v>93.835000000000008</c:v>
                </c:pt>
                <c:pt idx="936">
                  <c:v>94.425000000000011</c:v>
                </c:pt>
                <c:pt idx="937">
                  <c:v>94.425000000000011</c:v>
                </c:pt>
                <c:pt idx="938">
                  <c:v>94.425000000000011</c:v>
                </c:pt>
                <c:pt idx="939">
                  <c:v>94.425000000000011</c:v>
                </c:pt>
                <c:pt idx="940">
                  <c:v>94.425000000000011</c:v>
                </c:pt>
                <c:pt idx="941">
                  <c:v>94.425000000000011</c:v>
                </c:pt>
                <c:pt idx="942">
                  <c:v>94.425000000000011</c:v>
                </c:pt>
                <c:pt idx="943">
                  <c:v>94.425000000000011</c:v>
                </c:pt>
                <c:pt idx="944">
                  <c:v>94.425000000000011</c:v>
                </c:pt>
                <c:pt idx="945">
                  <c:v>94.425000000000011</c:v>
                </c:pt>
                <c:pt idx="946">
                  <c:v>94.425000000000011</c:v>
                </c:pt>
                <c:pt idx="947">
                  <c:v>94.938500000000005</c:v>
                </c:pt>
                <c:pt idx="948">
                  <c:v>94.938500000000005</c:v>
                </c:pt>
                <c:pt idx="949">
                  <c:v>94.938500000000005</c:v>
                </c:pt>
                <c:pt idx="950">
                  <c:v>95.320999999999998</c:v>
                </c:pt>
                <c:pt idx="951">
                  <c:v>95.643500000000003</c:v>
                </c:pt>
                <c:pt idx="952">
                  <c:v>95.643500000000003</c:v>
                </c:pt>
                <c:pt idx="953">
                  <c:v>95.643500000000003</c:v>
                </c:pt>
                <c:pt idx="954">
                  <c:v>95.643500000000003</c:v>
                </c:pt>
                <c:pt idx="955">
                  <c:v>95.643500000000003</c:v>
                </c:pt>
                <c:pt idx="956">
                  <c:v>96.0655</c:v>
                </c:pt>
                <c:pt idx="957">
                  <c:v>96.0655</c:v>
                </c:pt>
                <c:pt idx="958">
                  <c:v>96.863</c:v>
                </c:pt>
                <c:pt idx="959">
                  <c:v>97.302999999999997</c:v>
                </c:pt>
                <c:pt idx="960">
                  <c:v>98.511499999999998</c:v>
                </c:pt>
                <c:pt idx="961">
                  <c:v>98.511499999999998</c:v>
                </c:pt>
                <c:pt idx="962">
                  <c:v>99.291499999999999</c:v>
                </c:pt>
                <c:pt idx="963">
                  <c:v>99.291499999999999</c:v>
                </c:pt>
                <c:pt idx="964">
                  <c:v>99.291499999999999</c:v>
                </c:pt>
                <c:pt idx="965">
                  <c:v>99.663999999999987</c:v>
                </c:pt>
                <c:pt idx="966">
                  <c:v>99.663999999999987</c:v>
                </c:pt>
                <c:pt idx="967">
                  <c:v>99.663999999999987</c:v>
                </c:pt>
                <c:pt idx="968">
                  <c:v>99.663999999999987</c:v>
                </c:pt>
                <c:pt idx="969">
                  <c:v>99.663999999999987</c:v>
                </c:pt>
                <c:pt idx="970">
                  <c:v>99.663999999999987</c:v>
                </c:pt>
                <c:pt idx="971">
                  <c:v>99.663999999999987</c:v>
                </c:pt>
                <c:pt idx="972">
                  <c:v>99.663999999999987</c:v>
                </c:pt>
                <c:pt idx="973">
                  <c:v>99.663999999999987</c:v>
                </c:pt>
                <c:pt idx="974">
                  <c:v>99.663999999999987</c:v>
                </c:pt>
                <c:pt idx="975">
                  <c:v>99.663999999999987</c:v>
                </c:pt>
                <c:pt idx="976">
                  <c:v>99.663999999999987</c:v>
                </c:pt>
                <c:pt idx="977">
                  <c:v>100.02199999999999</c:v>
                </c:pt>
                <c:pt idx="978">
                  <c:v>100.02199999999999</c:v>
                </c:pt>
                <c:pt idx="979">
                  <c:v>100.6705</c:v>
                </c:pt>
                <c:pt idx="980">
                  <c:v>101.02549999999999</c:v>
                </c:pt>
                <c:pt idx="981">
                  <c:v>101.02549999999999</c:v>
                </c:pt>
                <c:pt idx="982">
                  <c:v>101.02549999999999</c:v>
                </c:pt>
                <c:pt idx="983">
                  <c:v>101.02549999999999</c:v>
                </c:pt>
                <c:pt idx="984">
                  <c:v>101.86799999999999</c:v>
                </c:pt>
                <c:pt idx="985">
                  <c:v>102.223</c:v>
                </c:pt>
                <c:pt idx="986">
                  <c:v>102.95650000000001</c:v>
                </c:pt>
                <c:pt idx="987">
                  <c:v>102.95650000000001</c:v>
                </c:pt>
                <c:pt idx="988">
                  <c:v>104.04650000000001</c:v>
                </c:pt>
                <c:pt idx="989">
                  <c:v>104.04650000000001</c:v>
                </c:pt>
                <c:pt idx="990">
                  <c:v>104.15350000000001</c:v>
                </c:pt>
                <c:pt idx="991">
                  <c:v>104.15350000000001</c:v>
                </c:pt>
                <c:pt idx="992">
                  <c:v>104.1615</c:v>
                </c:pt>
                <c:pt idx="993">
                  <c:v>104.1615</c:v>
                </c:pt>
                <c:pt idx="994">
                  <c:v>104.1615</c:v>
                </c:pt>
                <c:pt idx="995">
                  <c:v>104.1615</c:v>
                </c:pt>
                <c:pt idx="996">
                  <c:v>104.1615</c:v>
                </c:pt>
                <c:pt idx="997">
                  <c:v>104.1615</c:v>
                </c:pt>
                <c:pt idx="998">
                  <c:v>104.1615</c:v>
                </c:pt>
                <c:pt idx="999">
                  <c:v>104.1615</c:v>
                </c:pt>
                <c:pt idx="1000">
                  <c:v>104.1615</c:v>
                </c:pt>
                <c:pt idx="1001">
                  <c:v>104.1615</c:v>
                </c:pt>
                <c:pt idx="1002">
                  <c:v>104.1615</c:v>
                </c:pt>
                <c:pt idx="1003">
                  <c:v>104.1615</c:v>
                </c:pt>
                <c:pt idx="1004">
                  <c:v>104.666</c:v>
                </c:pt>
                <c:pt idx="1005">
                  <c:v>105.2895</c:v>
                </c:pt>
                <c:pt idx="1006">
                  <c:v>106.04249999999999</c:v>
                </c:pt>
                <c:pt idx="1007">
                  <c:v>106.04249999999999</c:v>
                </c:pt>
                <c:pt idx="1008">
                  <c:v>106.04249999999999</c:v>
                </c:pt>
                <c:pt idx="1009">
                  <c:v>106.04249999999999</c:v>
                </c:pt>
                <c:pt idx="1010">
                  <c:v>106.04249999999999</c:v>
                </c:pt>
                <c:pt idx="1011">
                  <c:v>106.35650000000001</c:v>
                </c:pt>
                <c:pt idx="1012">
                  <c:v>106.717</c:v>
                </c:pt>
                <c:pt idx="1013">
                  <c:v>108.4755</c:v>
                </c:pt>
                <c:pt idx="1014">
                  <c:v>108.4755</c:v>
                </c:pt>
                <c:pt idx="1015">
                  <c:v>109.0645</c:v>
                </c:pt>
                <c:pt idx="1016">
                  <c:v>109.247</c:v>
                </c:pt>
                <c:pt idx="1017">
                  <c:v>109.247</c:v>
                </c:pt>
                <c:pt idx="1018">
                  <c:v>109.41499999999999</c:v>
                </c:pt>
                <c:pt idx="1019">
                  <c:v>109.41499999999999</c:v>
                </c:pt>
                <c:pt idx="1020">
                  <c:v>109.41499999999999</c:v>
                </c:pt>
                <c:pt idx="1021">
                  <c:v>109.41499999999999</c:v>
                </c:pt>
                <c:pt idx="1022">
                  <c:v>109.41499999999999</c:v>
                </c:pt>
                <c:pt idx="1023">
                  <c:v>109.41499999999999</c:v>
                </c:pt>
                <c:pt idx="1024">
                  <c:v>109.41499999999999</c:v>
                </c:pt>
                <c:pt idx="1025">
                  <c:v>109.41499999999999</c:v>
                </c:pt>
                <c:pt idx="1026">
                  <c:v>109.41499999999999</c:v>
                </c:pt>
                <c:pt idx="1027">
                  <c:v>109.41499999999999</c:v>
                </c:pt>
                <c:pt idx="1028">
                  <c:v>109.65950000000001</c:v>
                </c:pt>
                <c:pt idx="1029">
                  <c:v>109.65950000000001</c:v>
                </c:pt>
                <c:pt idx="1030">
                  <c:v>109.65950000000001</c:v>
                </c:pt>
                <c:pt idx="1031">
                  <c:v>109.6665</c:v>
                </c:pt>
                <c:pt idx="1032">
                  <c:v>109.6665</c:v>
                </c:pt>
                <c:pt idx="1033">
                  <c:v>110.12100000000001</c:v>
                </c:pt>
                <c:pt idx="1034">
                  <c:v>110.12100000000001</c:v>
                </c:pt>
                <c:pt idx="1035">
                  <c:v>110.12100000000001</c:v>
                </c:pt>
                <c:pt idx="1036">
                  <c:v>110.12100000000001</c:v>
                </c:pt>
                <c:pt idx="1037">
                  <c:v>110.35849999999999</c:v>
                </c:pt>
                <c:pt idx="1038">
                  <c:v>111.34450000000001</c:v>
                </c:pt>
                <c:pt idx="1039">
                  <c:v>112.1095</c:v>
                </c:pt>
                <c:pt idx="1040">
                  <c:v>112.24250000000001</c:v>
                </c:pt>
                <c:pt idx="1041">
                  <c:v>113.17099999999999</c:v>
                </c:pt>
                <c:pt idx="1042">
                  <c:v>113.44200000000001</c:v>
                </c:pt>
                <c:pt idx="1043">
                  <c:v>113.62100000000001</c:v>
                </c:pt>
                <c:pt idx="1044">
                  <c:v>113.99099999999999</c:v>
                </c:pt>
                <c:pt idx="1045">
                  <c:v>113.99099999999999</c:v>
                </c:pt>
                <c:pt idx="1046">
                  <c:v>113.99099999999999</c:v>
                </c:pt>
                <c:pt idx="1047">
                  <c:v>113.99099999999999</c:v>
                </c:pt>
                <c:pt idx="1048">
                  <c:v>113.99099999999999</c:v>
                </c:pt>
                <c:pt idx="1049">
                  <c:v>113.99099999999999</c:v>
                </c:pt>
                <c:pt idx="1050">
                  <c:v>113.99099999999999</c:v>
                </c:pt>
                <c:pt idx="1051">
                  <c:v>113.99099999999999</c:v>
                </c:pt>
                <c:pt idx="1052">
                  <c:v>113.99099999999999</c:v>
                </c:pt>
                <c:pt idx="1053">
                  <c:v>113.99099999999999</c:v>
                </c:pt>
                <c:pt idx="1054">
                  <c:v>114.23</c:v>
                </c:pt>
                <c:pt idx="1055">
                  <c:v>114.31</c:v>
                </c:pt>
                <c:pt idx="1056">
                  <c:v>114.315</c:v>
                </c:pt>
                <c:pt idx="1057">
                  <c:v>114.315</c:v>
                </c:pt>
                <c:pt idx="1058">
                  <c:v>114.78</c:v>
                </c:pt>
                <c:pt idx="1059">
                  <c:v>115.035</c:v>
                </c:pt>
                <c:pt idx="1060">
                  <c:v>116.13</c:v>
                </c:pt>
                <c:pt idx="1061">
                  <c:v>117.035</c:v>
                </c:pt>
                <c:pt idx="1062">
                  <c:v>117.735</c:v>
                </c:pt>
                <c:pt idx="1063">
                  <c:v>117.905</c:v>
                </c:pt>
                <c:pt idx="1064">
                  <c:v>117.905</c:v>
                </c:pt>
                <c:pt idx="1065">
                  <c:v>117.905</c:v>
                </c:pt>
                <c:pt idx="1066">
                  <c:v>118.35499999999999</c:v>
                </c:pt>
                <c:pt idx="1067">
                  <c:v>118.35499999999999</c:v>
                </c:pt>
                <c:pt idx="1068">
                  <c:v>118.35499999999999</c:v>
                </c:pt>
                <c:pt idx="1069">
                  <c:v>118.35499999999999</c:v>
                </c:pt>
                <c:pt idx="1070">
                  <c:v>118.35499999999999</c:v>
                </c:pt>
                <c:pt idx="1071">
                  <c:v>118.35499999999999</c:v>
                </c:pt>
                <c:pt idx="1072">
                  <c:v>118.35499999999999</c:v>
                </c:pt>
                <c:pt idx="1073">
                  <c:v>118.35499999999999</c:v>
                </c:pt>
                <c:pt idx="1074">
                  <c:v>118.35499999999999</c:v>
                </c:pt>
                <c:pt idx="1075">
                  <c:v>118.35499999999999</c:v>
                </c:pt>
                <c:pt idx="1076">
                  <c:v>118.35499999999999</c:v>
                </c:pt>
                <c:pt idx="1077">
                  <c:v>118.535</c:v>
                </c:pt>
                <c:pt idx="1078">
                  <c:v>118.94</c:v>
                </c:pt>
                <c:pt idx="1079">
                  <c:v>119.32499999999999</c:v>
                </c:pt>
                <c:pt idx="1080">
                  <c:v>119.375</c:v>
                </c:pt>
                <c:pt idx="1081">
                  <c:v>119.42</c:v>
                </c:pt>
                <c:pt idx="1082">
                  <c:v>120.08000000000001</c:v>
                </c:pt>
                <c:pt idx="1083">
                  <c:v>120.30500000000001</c:v>
                </c:pt>
                <c:pt idx="1084">
                  <c:v>121.065</c:v>
                </c:pt>
                <c:pt idx="1085">
                  <c:v>121.31</c:v>
                </c:pt>
                <c:pt idx="1086">
                  <c:v>121.41</c:v>
                </c:pt>
                <c:pt idx="1087">
                  <c:v>121.985</c:v>
                </c:pt>
                <c:pt idx="1088">
                  <c:v>121.985</c:v>
                </c:pt>
                <c:pt idx="1089">
                  <c:v>122.4</c:v>
                </c:pt>
                <c:pt idx="1090">
                  <c:v>122.815</c:v>
                </c:pt>
                <c:pt idx="1091">
                  <c:v>122.815</c:v>
                </c:pt>
                <c:pt idx="1092">
                  <c:v>122.815</c:v>
                </c:pt>
                <c:pt idx="1093">
                  <c:v>122.815</c:v>
                </c:pt>
                <c:pt idx="1094">
                  <c:v>122.815</c:v>
                </c:pt>
                <c:pt idx="1095">
                  <c:v>122.815</c:v>
                </c:pt>
                <c:pt idx="1096">
                  <c:v>122.815</c:v>
                </c:pt>
                <c:pt idx="1097">
                  <c:v>122.815</c:v>
                </c:pt>
                <c:pt idx="1098">
                  <c:v>122.815</c:v>
                </c:pt>
                <c:pt idx="1099">
                  <c:v>122.815</c:v>
                </c:pt>
                <c:pt idx="1100">
                  <c:v>122.815</c:v>
                </c:pt>
                <c:pt idx="1101">
                  <c:v>122.815</c:v>
                </c:pt>
                <c:pt idx="1102">
                  <c:v>122.815</c:v>
                </c:pt>
                <c:pt idx="1103">
                  <c:v>122.815</c:v>
                </c:pt>
                <c:pt idx="1104">
                  <c:v>123.02</c:v>
                </c:pt>
                <c:pt idx="1105">
                  <c:v>123.175</c:v>
                </c:pt>
                <c:pt idx="1106">
                  <c:v>123.63</c:v>
                </c:pt>
                <c:pt idx="1107">
                  <c:v>123.63</c:v>
                </c:pt>
                <c:pt idx="1108">
                  <c:v>123.63</c:v>
                </c:pt>
                <c:pt idx="1109">
                  <c:v>123.845</c:v>
                </c:pt>
                <c:pt idx="1110">
                  <c:v>123.845</c:v>
                </c:pt>
                <c:pt idx="1111">
                  <c:v>124.38500000000001</c:v>
                </c:pt>
                <c:pt idx="1112">
                  <c:v>124.95500000000001</c:v>
                </c:pt>
                <c:pt idx="1113">
                  <c:v>124.95500000000001</c:v>
                </c:pt>
                <c:pt idx="1114">
                  <c:v>125.52500000000001</c:v>
                </c:pt>
                <c:pt idx="1115">
                  <c:v>126.53</c:v>
                </c:pt>
                <c:pt idx="1116">
                  <c:v>126.53</c:v>
                </c:pt>
                <c:pt idx="1117">
                  <c:v>126.91</c:v>
                </c:pt>
                <c:pt idx="1118">
                  <c:v>127.25</c:v>
                </c:pt>
                <c:pt idx="1119">
                  <c:v>127.25</c:v>
                </c:pt>
                <c:pt idx="1120">
                  <c:v>127.25</c:v>
                </c:pt>
                <c:pt idx="1121">
                  <c:v>127.25</c:v>
                </c:pt>
                <c:pt idx="1122">
                  <c:v>127.25</c:v>
                </c:pt>
                <c:pt idx="1123">
                  <c:v>127.25</c:v>
                </c:pt>
                <c:pt idx="1124">
                  <c:v>127.25</c:v>
                </c:pt>
                <c:pt idx="1125">
                  <c:v>127.25</c:v>
                </c:pt>
                <c:pt idx="1126">
                  <c:v>127.25</c:v>
                </c:pt>
                <c:pt idx="1127">
                  <c:v>127.31</c:v>
                </c:pt>
                <c:pt idx="1128">
                  <c:v>127.50999999999999</c:v>
                </c:pt>
                <c:pt idx="1129">
                  <c:v>128.04</c:v>
                </c:pt>
                <c:pt idx="1130">
                  <c:v>128.04</c:v>
                </c:pt>
                <c:pt idx="1131">
                  <c:v>128.85499999999999</c:v>
                </c:pt>
                <c:pt idx="1132">
                  <c:v>128.85499999999999</c:v>
                </c:pt>
                <c:pt idx="1133">
                  <c:v>128.85499999999999</c:v>
                </c:pt>
                <c:pt idx="1134">
                  <c:v>128.85499999999999</c:v>
                </c:pt>
                <c:pt idx="1135">
                  <c:v>128.85499999999999</c:v>
                </c:pt>
                <c:pt idx="1136">
                  <c:v>129.33500000000001</c:v>
                </c:pt>
                <c:pt idx="1137">
                  <c:v>130.60499999999999</c:v>
                </c:pt>
                <c:pt idx="1138">
                  <c:v>130.80000000000001</c:v>
                </c:pt>
                <c:pt idx="1139">
                  <c:v>131.16499999999999</c:v>
                </c:pt>
                <c:pt idx="1140">
                  <c:v>131.19499999999999</c:v>
                </c:pt>
                <c:pt idx="1141">
                  <c:v>131.535</c:v>
                </c:pt>
                <c:pt idx="1142">
                  <c:v>131.535</c:v>
                </c:pt>
                <c:pt idx="1143">
                  <c:v>132.03</c:v>
                </c:pt>
                <c:pt idx="1144">
                  <c:v>132.42500000000001</c:v>
                </c:pt>
                <c:pt idx="1145">
                  <c:v>132.42500000000001</c:v>
                </c:pt>
                <c:pt idx="1146">
                  <c:v>132.42500000000001</c:v>
                </c:pt>
                <c:pt idx="1147">
                  <c:v>132.42500000000001</c:v>
                </c:pt>
                <c:pt idx="1148">
                  <c:v>132.42500000000001</c:v>
                </c:pt>
                <c:pt idx="1149">
                  <c:v>132.42500000000001</c:v>
                </c:pt>
                <c:pt idx="1150">
                  <c:v>132.42500000000001</c:v>
                </c:pt>
                <c:pt idx="1151">
                  <c:v>132.42500000000001</c:v>
                </c:pt>
                <c:pt idx="1152">
                  <c:v>132.42500000000001</c:v>
                </c:pt>
                <c:pt idx="1153">
                  <c:v>132.44499999999999</c:v>
                </c:pt>
                <c:pt idx="1154">
                  <c:v>132.44499999999999</c:v>
                </c:pt>
                <c:pt idx="1155">
                  <c:v>132.44499999999999</c:v>
                </c:pt>
                <c:pt idx="1156">
                  <c:v>132.715</c:v>
                </c:pt>
                <c:pt idx="1157">
                  <c:v>132.96</c:v>
                </c:pt>
                <c:pt idx="1158">
                  <c:v>132.96</c:v>
                </c:pt>
                <c:pt idx="1159">
                  <c:v>133.41499999999999</c:v>
                </c:pt>
                <c:pt idx="1160">
                  <c:v>133.57499999999999</c:v>
                </c:pt>
                <c:pt idx="1161">
                  <c:v>134.005</c:v>
                </c:pt>
                <c:pt idx="1162">
                  <c:v>134.44499999999999</c:v>
                </c:pt>
                <c:pt idx="1163">
                  <c:v>134.44499999999999</c:v>
                </c:pt>
                <c:pt idx="1164">
                  <c:v>134.76499999999999</c:v>
                </c:pt>
                <c:pt idx="1165">
                  <c:v>135.215</c:v>
                </c:pt>
                <c:pt idx="1166">
                  <c:v>136.51499999999999</c:v>
                </c:pt>
                <c:pt idx="1167">
                  <c:v>136.51499999999999</c:v>
                </c:pt>
                <c:pt idx="1168">
                  <c:v>136.51499999999999</c:v>
                </c:pt>
                <c:pt idx="1169">
                  <c:v>136.715</c:v>
                </c:pt>
                <c:pt idx="1170">
                  <c:v>137.04000000000002</c:v>
                </c:pt>
                <c:pt idx="1171">
                  <c:v>137.04000000000002</c:v>
                </c:pt>
                <c:pt idx="1172">
                  <c:v>137.04000000000002</c:v>
                </c:pt>
                <c:pt idx="1173">
                  <c:v>137.04000000000002</c:v>
                </c:pt>
                <c:pt idx="1174">
                  <c:v>137.04000000000002</c:v>
                </c:pt>
                <c:pt idx="1175">
                  <c:v>137.04000000000002</c:v>
                </c:pt>
                <c:pt idx="1176">
                  <c:v>137.04000000000002</c:v>
                </c:pt>
                <c:pt idx="1177">
                  <c:v>137.04000000000002</c:v>
                </c:pt>
                <c:pt idx="1178">
                  <c:v>137.04000000000002</c:v>
                </c:pt>
                <c:pt idx="1179">
                  <c:v>137.38</c:v>
                </c:pt>
                <c:pt idx="1180">
                  <c:v>137.38</c:v>
                </c:pt>
                <c:pt idx="1181">
                  <c:v>137.91</c:v>
                </c:pt>
                <c:pt idx="1182">
                  <c:v>137.91</c:v>
                </c:pt>
                <c:pt idx="1183">
                  <c:v>137.91</c:v>
                </c:pt>
                <c:pt idx="1184">
                  <c:v>137.91</c:v>
                </c:pt>
                <c:pt idx="1185">
                  <c:v>137.91</c:v>
                </c:pt>
                <c:pt idx="1186">
                  <c:v>138.03</c:v>
                </c:pt>
                <c:pt idx="1187">
                  <c:v>138.22</c:v>
                </c:pt>
                <c:pt idx="1188">
                  <c:v>138.59</c:v>
                </c:pt>
                <c:pt idx="1189">
                  <c:v>138.92500000000001</c:v>
                </c:pt>
                <c:pt idx="1190">
                  <c:v>138.97499999999999</c:v>
                </c:pt>
                <c:pt idx="1191">
                  <c:v>139.375</c:v>
                </c:pt>
                <c:pt idx="1192">
                  <c:v>139.565</c:v>
                </c:pt>
                <c:pt idx="1193">
                  <c:v>140.62</c:v>
                </c:pt>
                <c:pt idx="1194">
                  <c:v>140.62</c:v>
                </c:pt>
                <c:pt idx="1195">
                  <c:v>140.89499999999998</c:v>
                </c:pt>
                <c:pt idx="1196">
                  <c:v>141.13</c:v>
                </c:pt>
                <c:pt idx="1197">
                  <c:v>141.13</c:v>
                </c:pt>
                <c:pt idx="1198">
                  <c:v>141.13</c:v>
                </c:pt>
                <c:pt idx="1199">
                  <c:v>141.19499999999999</c:v>
                </c:pt>
                <c:pt idx="1200">
                  <c:v>141.19499999999999</c:v>
                </c:pt>
                <c:pt idx="1201">
                  <c:v>141.19499999999999</c:v>
                </c:pt>
                <c:pt idx="1202">
                  <c:v>141.19499999999999</c:v>
                </c:pt>
                <c:pt idx="1203">
                  <c:v>141.19499999999999</c:v>
                </c:pt>
                <c:pt idx="1204">
                  <c:v>141.19499999999999</c:v>
                </c:pt>
                <c:pt idx="1205">
                  <c:v>141.19499999999999</c:v>
                </c:pt>
                <c:pt idx="1206">
                  <c:v>141.19499999999999</c:v>
                </c:pt>
                <c:pt idx="1207">
                  <c:v>141.19499999999999</c:v>
                </c:pt>
                <c:pt idx="1208">
                  <c:v>141.19499999999999</c:v>
                </c:pt>
                <c:pt idx="1209">
                  <c:v>141.19499999999999</c:v>
                </c:pt>
                <c:pt idx="1210">
                  <c:v>141.655</c:v>
                </c:pt>
                <c:pt idx="1211">
                  <c:v>141.655</c:v>
                </c:pt>
                <c:pt idx="1212">
                  <c:v>142.52500000000001</c:v>
                </c:pt>
                <c:pt idx="1213">
                  <c:v>142.52500000000001</c:v>
                </c:pt>
                <c:pt idx="1214">
                  <c:v>142.52500000000001</c:v>
                </c:pt>
                <c:pt idx="1215">
                  <c:v>142.52500000000001</c:v>
                </c:pt>
                <c:pt idx="1216">
                  <c:v>142.52500000000001</c:v>
                </c:pt>
                <c:pt idx="1217">
                  <c:v>144.57</c:v>
                </c:pt>
                <c:pt idx="1218">
                  <c:v>144.98500000000001</c:v>
                </c:pt>
                <c:pt idx="1219">
                  <c:v>145.85500000000002</c:v>
                </c:pt>
                <c:pt idx="1220">
                  <c:v>145.85500000000002</c:v>
                </c:pt>
                <c:pt idx="1221">
                  <c:v>145.87</c:v>
                </c:pt>
                <c:pt idx="1222">
                  <c:v>145.87</c:v>
                </c:pt>
                <c:pt idx="1223">
                  <c:v>145.87</c:v>
                </c:pt>
                <c:pt idx="1224">
                  <c:v>145.87</c:v>
                </c:pt>
                <c:pt idx="1225">
                  <c:v>145.87</c:v>
                </c:pt>
                <c:pt idx="1226">
                  <c:v>145.87</c:v>
                </c:pt>
                <c:pt idx="1227">
                  <c:v>145.87</c:v>
                </c:pt>
                <c:pt idx="1228">
                  <c:v>145.87</c:v>
                </c:pt>
                <c:pt idx="1229">
                  <c:v>145.87</c:v>
                </c:pt>
                <c:pt idx="1230">
                  <c:v>145.87</c:v>
                </c:pt>
                <c:pt idx="1231">
                  <c:v>145.87</c:v>
                </c:pt>
                <c:pt idx="1232">
                  <c:v>146.125</c:v>
                </c:pt>
                <c:pt idx="1233">
                  <c:v>146.44499999999999</c:v>
                </c:pt>
                <c:pt idx="1234">
                  <c:v>146.44499999999999</c:v>
                </c:pt>
                <c:pt idx="1235">
                  <c:v>146.44499999999999</c:v>
                </c:pt>
                <c:pt idx="1236">
                  <c:v>146.44499999999999</c:v>
                </c:pt>
                <c:pt idx="1237">
                  <c:v>146.44499999999999</c:v>
                </c:pt>
                <c:pt idx="1238">
                  <c:v>146.44499999999999</c:v>
                </c:pt>
                <c:pt idx="1239">
                  <c:v>146.44499999999999</c:v>
                </c:pt>
                <c:pt idx="1240">
                  <c:v>147.86500000000001</c:v>
                </c:pt>
                <c:pt idx="1241">
                  <c:v>148.69</c:v>
                </c:pt>
                <c:pt idx="1242">
                  <c:v>148.80000000000001</c:v>
                </c:pt>
                <c:pt idx="1243">
                  <c:v>149.1</c:v>
                </c:pt>
                <c:pt idx="1244">
                  <c:v>149.1</c:v>
                </c:pt>
                <c:pt idx="1245">
                  <c:v>150.07</c:v>
                </c:pt>
                <c:pt idx="1246">
                  <c:v>150.07</c:v>
                </c:pt>
                <c:pt idx="1247">
                  <c:v>150.07</c:v>
                </c:pt>
                <c:pt idx="1248">
                  <c:v>150.07</c:v>
                </c:pt>
                <c:pt idx="1249">
                  <c:v>150.07</c:v>
                </c:pt>
                <c:pt idx="1250">
                  <c:v>150.07</c:v>
                </c:pt>
                <c:pt idx="1251">
                  <c:v>150.07</c:v>
                </c:pt>
                <c:pt idx="1252">
                  <c:v>150.07</c:v>
                </c:pt>
                <c:pt idx="1253">
                  <c:v>150.07</c:v>
                </c:pt>
                <c:pt idx="1254">
                  <c:v>150.07</c:v>
                </c:pt>
                <c:pt idx="1255">
                  <c:v>150.07</c:v>
                </c:pt>
                <c:pt idx="1256">
                  <c:v>150.07</c:v>
                </c:pt>
                <c:pt idx="1257">
                  <c:v>150.07</c:v>
                </c:pt>
                <c:pt idx="1258">
                  <c:v>150.07</c:v>
                </c:pt>
                <c:pt idx="1259">
                  <c:v>150.07</c:v>
                </c:pt>
                <c:pt idx="1260">
                  <c:v>150.07</c:v>
                </c:pt>
                <c:pt idx="1261">
                  <c:v>150.07</c:v>
                </c:pt>
                <c:pt idx="1262">
                  <c:v>150.07</c:v>
                </c:pt>
                <c:pt idx="1263">
                  <c:v>150.38999999999999</c:v>
                </c:pt>
                <c:pt idx="1264">
                  <c:v>151.14999999999998</c:v>
                </c:pt>
                <c:pt idx="1265">
                  <c:v>151.495</c:v>
                </c:pt>
                <c:pt idx="1266">
                  <c:v>151.995</c:v>
                </c:pt>
                <c:pt idx="1267">
                  <c:v>153.16</c:v>
                </c:pt>
                <c:pt idx="1268">
                  <c:v>153.17500000000001</c:v>
                </c:pt>
                <c:pt idx="1269">
                  <c:v>153.57999999999998</c:v>
                </c:pt>
                <c:pt idx="1270">
                  <c:v>153.57999999999998</c:v>
                </c:pt>
                <c:pt idx="1271">
                  <c:v>153.57999999999998</c:v>
                </c:pt>
                <c:pt idx="1272">
                  <c:v>153.57999999999998</c:v>
                </c:pt>
                <c:pt idx="1273">
                  <c:v>153.57999999999998</c:v>
                </c:pt>
                <c:pt idx="1274">
                  <c:v>153.57999999999998</c:v>
                </c:pt>
                <c:pt idx="1275">
                  <c:v>153.57999999999998</c:v>
                </c:pt>
                <c:pt idx="1276">
                  <c:v>153.57999999999998</c:v>
                </c:pt>
                <c:pt idx="1277">
                  <c:v>153.57999999999998</c:v>
                </c:pt>
                <c:pt idx="1278">
                  <c:v>153.57999999999998</c:v>
                </c:pt>
                <c:pt idx="1279">
                  <c:v>153.57999999999998</c:v>
                </c:pt>
                <c:pt idx="1280">
                  <c:v>153.57999999999998</c:v>
                </c:pt>
                <c:pt idx="1281">
                  <c:v>153.57999999999998</c:v>
                </c:pt>
                <c:pt idx="1282">
                  <c:v>153.57999999999998</c:v>
                </c:pt>
                <c:pt idx="1283">
                  <c:v>153.57999999999998</c:v>
                </c:pt>
                <c:pt idx="1284">
                  <c:v>154.345</c:v>
                </c:pt>
                <c:pt idx="1285">
                  <c:v>154.345</c:v>
                </c:pt>
                <c:pt idx="1286">
                  <c:v>154.345</c:v>
                </c:pt>
                <c:pt idx="1287">
                  <c:v>154.345</c:v>
                </c:pt>
                <c:pt idx="1288">
                  <c:v>154.345</c:v>
                </c:pt>
                <c:pt idx="1289">
                  <c:v>154.345</c:v>
                </c:pt>
                <c:pt idx="1290">
                  <c:v>154.345</c:v>
                </c:pt>
                <c:pt idx="1291">
                  <c:v>154.38999999999999</c:v>
                </c:pt>
                <c:pt idx="1292">
                  <c:v>154.9</c:v>
                </c:pt>
                <c:pt idx="1293">
                  <c:v>156.13999999999999</c:v>
                </c:pt>
                <c:pt idx="1294">
                  <c:v>156.785</c:v>
                </c:pt>
                <c:pt idx="1295">
                  <c:v>157.04000000000002</c:v>
                </c:pt>
                <c:pt idx="1296">
                  <c:v>157.255</c:v>
                </c:pt>
                <c:pt idx="1297">
                  <c:v>157.255</c:v>
                </c:pt>
                <c:pt idx="1298">
                  <c:v>157.5</c:v>
                </c:pt>
                <c:pt idx="1299">
                  <c:v>157.77499999999998</c:v>
                </c:pt>
                <c:pt idx="1300">
                  <c:v>157.77499999999998</c:v>
                </c:pt>
                <c:pt idx="1301">
                  <c:v>157.77499999999998</c:v>
                </c:pt>
                <c:pt idx="1302">
                  <c:v>157.77499999999998</c:v>
                </c:pt>
                <c:pt idx="1303">
                  <c:v>157.77499999999998</c:v>
                </c:pt>
                <c:pt idx="1304">
                  <c:v>157.77499999999998</c:v>
                </c:pt>
                <c:pt idx="1305">
                  <c:v>157.77499999999998</c:v>
                </c:pt>
                <c:pt idx="1306">
                  <c:v>157.77499999999998</c:v>
                </c:pt>
                <c:pt idx="1307">
                  <c:v>157.77499999999998</c:v>
                </c:pt>
                <c:pt idx="1308">
                  <c:v>157.77499999999998</c:v>
                </c:pt>
                <c:pt idx="1309">
                  <c:v>157.77499999999998</c:v>
                </c:pt>
                <c:pt idx="1310">
                  <c:v>158.935</c:v>
                </c:pt>
                <c:pt idx="1311">
                  <c:v>159.065</c:v>
                </c:pt>
                <c:pt idx="1312">
                  <c:v>159.065</c:v>
                </c:pt>
                <c:pt idx="1313">
                  <c:v>159.065</c:v>
                </c:pt>
                <c:pt idx="1314">
                  <c:v>159.065</c:v>
                </c:pt>
                <c:pt idx="1315">
                  <c:v>159.065</c:v>
                </c:pt>
                <c:pt idx="1316">
                  <c:v>159.065</c:v>
                </c:pt>
                <c:pt idx="1317">
                  <c:v>159.74</c:v>
                </c:pt>
                <c:pt idx="1318">
                  <c:v>161.125</c:v>
                </c:pt>
                <c:pt idx="1319">
                  <c:v>161.125</c:v>
                </c:pt>
                <c:pt idx="1320">
                  <c:v>161.9</c:v>
                </c:pt>
                <c:pt idx="1321">
                  <c:v>162.155</c:v>
                </c:pt>
                <c:pt idx="1322">
                  <c:v>162.155</c:v>
                </c:pt>
                <c:pt idx="1323">
                  <c:v>162.155</c:v>
                </c:pt>
                <c:pt idx="1324">
                  <c:v>162.155</c:v>
                </c:pt>
                <c:pt idx="1325">
                  <c:v>162.155</c:v>
                </c:pt>
                <c:pt idx="1326">
                  <c:v>162.155</c:v>
                </c:pt>
                <c:pt idx="1327">
                  <c:v>162.155</c:v>
                </c:pt>
                <c:pt idx="1328">
                  <c:v>162.155</c:v>
                </c:pt>
                <c:pt idx="1329">
                  <c:v>162.155</c:v>
                </c:pt>
                <c:pt idx="1330">
                  <c:v>162.92500000000001</c:v>
                </c:pt>
                <c:pt idx="1331">
                  <c:v>163.035</c:v>
                </c:pt>
                <c:pt idx="1332">
                  <c:v>163.035</c:v>
                </c:pt>
                <c:pt idx="1333">
                  <c:v>163.035</c:v>
                </c:pt>
                <c:pt idx="1334">
                  <c:v>163.035</c:v>
                </c:pt>
                <c:pt idx="1335">
                  <c:v>163.035</c:v>
                </c:pt>
                <c:pt idx="1336">
                  <c:v>163.035</c:v>
                </c:pt>
                <c:pt idx="1337">
                  <c:v>163.035</c:v>
                </c:pt>
                <c:pt idx="1338">
                  <c:v>164.09</c:v>
                </c:pt>
                <c:pt idx="1339">
                  <c:v>164.23000000000002</c:v>
                </c:pt>
                <c:pt idx="1340">
                  <c:v>166.125</c:v>
                </c:pt>
                <c:pt idx="1341">
                  <c:v>166.125</c:v>
                </c:pt>
                <c:pt idx="1342">
                  <c:v>166.125</c:v>
                </c:pt>
                <c:pt idx="1343">
                  <c:v>166.125</c:v>
                </c:pt>
                <c:pt idx="1344">
                  <c:v>166.38499999999999</c:v>
                </c:pt>
                <c:pt idx="1345">
                  <c:v>167.13</c:v>
                </c:pt>
                <c:pt idx="1346">
                  <c:v>167.13</c:v>
                </c:pt>
                <c:pt idx="1347">
                  <c:v>168.23000000000002</c:v>
                </c:pt>
                <c:pt idx="1348">
                  <c:v>168.27500000000001</c:v>
                </c:pt>
                <c:pt idx="1349">
                  <c:v>170.20499999999998</c:v>
                </c:pt>
                <c:pt idx="1350">
                  <c:v>170.36500000000001</c:v>
                </c:pt>
                <c:pt idx="1351">
                  <c:v>170.36500000000001</c:v>
                </c:pt>
                <c:pt idx="1352">
                  <c:v>170.95</c:v>
                </c:pt>
                <c:pt idx="1353">
                  <c:v>170.95</c:v>
                </c:pt>
                <c:pt idx="1354">
                  <c:v>170.95</c:v>
                </c:pt>
                <c:pt idx="1355">
                  <c:v>170.95</c:v>
                </c:pt>
                <c:pt idx="1356">
                  <c:v>170.95</c:v>
                </c:pt>
                <c:pt idx="1357">
                  <c:v>170.95</c:v>
                </c:pt>
                <c:pt idx="1358">
                  <c:v>170.95</c:v>
                </c:pt>
                <c:pt idx="1359">
                  <c:v>171.17000000000002</c:v>
                </c:pt>
                <c:pt idx="1360">
                  <c:v>172.08499999999998</c:v>
                </c:pt>
                <c:pt idx="1361">
                  <c:v>172.08499999999998</c:v>
                </c:pt>
                <c:pt idx="1362">
                  <c:v>172.08499999999998</c:v>
                </c:pt>
                <c:pt idx="1363">
                  <c:v>172.08499999999998</c:v>
                </c:pt>
                <c:pt idx="1364">
                  <c:v>172.08499999999998</c:v>
                </c:pt>
                <c:pt idx="1365">
                  <c:v>172.36</c:v>
                </c:pt>
                <c:pt idx="1366">
                  <c:v>172.36</c:v>
                </c:pt>
                <c:pt idx="1367">
                  <c:v>172.905</c:v>
                </c:pt>
                <c:pt idx="1368">
                  <c:v>173.51999999999998</c:v>
                </c:pt>
                <c:pt idx="1369">
                  <c:v>173.51999999999998</c:v>
                </c:pt>
                <c:pt idx="1370">
                  <c:v>173.86</c:v>
                </c:pt>
                <c:pt idx="1371">
                  <c:v>174.69499999999999</c:v>
                </c:pt>
                <c:pt idx="1372">
                  <c:v>174.69499999999999</c:v>
                </c:pt>
                <c:pt idx="1373">
                  <c:v>175.505</c:v>
                </c:pt>
                <c:pt idx="1374">
                  <c:v>175.505</c:v>
                </c:pt>
                <c:pt idx="1375">
                  <c:v>175.505</c:v>
                </c:pt>
                <c:pt idx="1376">
                  <c:v>175.505</c:v>
                </c:pt>
                <c:pt idx="1377">
                  <c:v>175.505</c:v>
                </c:pt>
                <c:pt idx="1378">
                  <c:v>175.505</c:v>
                </c:pt>
                <c:pt idx="1379">
                  <c:v>175.505</c:v>
                </c:pt>
                <c:pt idx="1380">
                  <c:v>175.505</c:v>
                </c:pt>
                <c:pt idx="1381">
                  <c:v>175.505</c:v>
                </c:pt>
                <c:pt idx="1382">
                  <c:v>175.505</c:v>
                </c:pt>
                <c:pt idx="1383">
                  <c:v>175.505</c:v>
                </c:pt>
                <c:pt idx="1384">
                  <c:v>175.505</c:v>
                </c:pt>
                <c:pt idx="1385">
                  <c:v>175.505</c:v>
                </c:pt>
                <c:pt idx="1386">
                  <c:v>175.505</c:v>
                </c:pt>
                <c:pt idx="1387">
                  <c:v>175.505</c:v>
                </c:pt>
                <c:pt idx="1388">
                  <c:v>175.93</c:v>
                </c:pt>
                <c:pt idx="1389">
                  <c:v>175.935</c:v>
                </c:pt>
                <c:pt idx="1390">
                  <c:v>175.935</c:v>
                </c:pt>
                <c:pt idx="1391">
                  <c:v>175.935</c:v>
                </c:pt>
                <c:pt idx="1392">
                  <c:v>175.935</c:v>
                </c:pt>
                <c:pt idx="1393">
                  <c:v>175.935</c:v>
                </c:pt>
                <c:pt idx="1394">
                  <c:v>176.67500000000001</c:v>
                </c:pt>
                <c:pt idx="1395">
                  <c:v>177.095</c:v>
                </c:pt>
                <c:pt idx="1396">
                  <c:v>177.095</c:v>
                </c:pt>
                <c:pt idx="1397">
                  <c:v>177.095</c:v>
                </c:pt>
                <c:pt idx="1398">
                  <c:v>177.3</c:v>
                </c:pt>
                <c:pt idx="1399">
                  <c:v>178.35000000000002</c:v>
                </c:pt>
                <c:pt idx="1400">
                  <c:v>178.35000000000002</c:v>
                </c:pt>
                <c:pt idx="1401">
                  <c:v>178.905</c:v>
                </c:pt>
                <c:pt idx="1402">
                  <c:v>178.905</c:v>
                </c:pt>
                <c:pt idx="1403">
                  <c:v>179.77500000000001</c:v>
                </c:pt>
                <c:pt idx="1404">
                  <c:v>180.3</c:v>
                </c:pt>
                <c:pt idx="1405">
                  <c:v>180.3</c:v>
                </c:pt>
                <c:pt idx="1406">
                  <c:v>180.3</c:v>
                </c:pt>
                <c:pt idx="1407">
                  <c:v>180.3</c:v>
                </c:pt>
                <c:pt idx="1408">
                  <c:v>180.3</c:v>
                </c:pt>
                <c:pt idx="1409">
                  <c:v>180.3</c:v>
                </c:pt>
                <c:pt idx="1410">
                  <c:v>180.3</c:v>
                </c:pt>
                <c:pt idx="1411">
                  <c:v>180.3</c:v>
                </c:pt>
                <c:pt idx="1412">
                  <c:v>180.3</c:v>
                </c:pt>
                <c:pt idx="1413">
                  <c:v>180.3</c:v>
                </c:pt>
                <c:pt idx="1414">
                  <c:v>180.3</c:v>
                </c:pt>
                <c:pt idx="1415">
                  <c:v>180.3</c:v>
                </c:pt>
                <c:pt idx="1416">
                  <c:v>180.815</c:v>
                </c:pt>
                <c:pt idx="1417">
                  <c:v>180.94</c:v>
                </c:pt>
                <c:pt idx="1418">
                  <c:v>180.94</c:v>
                </c:pt>
                <c:pt idx="1419">
                  <c:v>180.94</c:v>
                </c:pt>
                <c:pt idx="1420">
                  <c:v>181.565</c:v>
                </c:pt>
                <c:pt idx="1421">
                  <c:v>181.565</c:v>
                </c:pt>
                <c:pt idx="1422">
                  <c:v>181.565</c:v>
                </c:pt>
                <c:pt idx="1423">
                  <c:v>181.565</c:v>
                </c:pt>
                <c:pt idx="1424">
                  <c:v>181.565</c:v>
                </c:pt>
                <c:pt idx="1425">
                  <c:v>181.565</c:v>
                </c:pt>
                <c:pt idx="1426">
                  <c:v>181.565</c:v>
                </c:pt>
                <c:pt idx="1427">
                  <c:v>181.8</c:v>
                </c:pt>
                <c:pt idx="1428">
                  <c:v>181.8</c:v>
                </c:pt>
                <c:pt idx="1429">
                  <c:v>182.51999999999998</c:v>
                </c:pt>
                <c:pt idx="1430">
                  <c:v>182.685</c:v>
                </c:pt>
                <c:pt idx="1431">
                  <c:v>183.32</c:v>
                </c:pt>
                <c:pt idx="1432">
                  <c:v>183.32</c:v>
                </c:pt>
                <c:pt idx="1433">
                  <c:v>184.53</c:v>
                </c:pt>
                <c:pt idx="1434">
                  <c:v>185.07499999999999</c:v>
                </c:pt>
                <c:pt idx="1435">
                  <c:v>185.07499999999999</c:v>
                </c:pt>
                <c:pt idx="1436">
                  <c:v>185.07499999999999</c:v>
                </c:pt>
                <c:pt idx="1437">
                  <c:v>185.07499999999999</c:v>
                </c:pt>
                <c:pt idx="1438">
                  <c:v>185.07499999999999</c:v>
                </c:pt>
                <c:pt idx="1439">
                  <c:v>185.07499999999999</c:v>
                </c:pt>
                <c:pt idx="1440">
                  <c:v>185.07499999999999</c:v>
                </c:pt>
                <c:pt idx="1441">
                  <c:v>185.07499999999999</c:v>
                </c:pt>
                <c:pt idx="1442">
                  <c:v>185.07499999999999</c:v>
                </c:pt>
                <c:pt idx="1443">
                  <c:v>185.07499999999999</c:v>
                </c:pt>
                <c:pt idx="1444">
                  <c:v>185.535</c:v>
                </c:pt>
                <c:pt idx="1445">
                  <c:v>185.535</c:v>
                </c:pt>
                <c:pt idx="1446">
                  <c:v>185.535</c:v>
                </c:pt>
                <c:pt idx="1447">
                  <c:v>186.16000000000003</c:v>
                </c:pt>
                <c:pt idx="1448">
                  <c:v>186.16000000000003</c:v>
                </c:pt>
                <c:pt idx="1449">
                  <c:v>186.16000000000003</c:v>
                </c:pt>
                <c:pt idx="1450">
                  <c:v>186.16000000000003</c:v>
                </c:pt>
                <c:pt idx="1451">
                  <c:v>186.255</c:v>
                </c:pt>
                <c:pt idx="1452">
                  <c:v>186.74</c:v>
                </c:pt>
                <c:pt idx="1453">
                  <c:v>189.27500000000001</c:v>
                </c:pt>
                <c:pt idx="1454">
                  <c:v>189.42500000000001</c:v>
                </c:pt>
                <c:pt idx="1455">
                  <c:v>189.42500000000001</c:v>
                </c:pt>
                <c:pt idx="1456">
                  <c:v>189.42500000000001</c:v>
                </c:pt>
                <c:pt idx="1457">
                  <c:v>189.42500000000001</c:v>
                </c:pt>
                <c:pt idx="1458">
                  <c:v>189.42500000000001</c:v>
                </c:pt>
                <c:pt idx="1459">
                  <c:v>189.42500000000001</c:v>
                </c:pt>
                <c:pt idx="1460">
                  <c:v>189.42500000000001</c:v>
                </c:pt>
                <c:pt idx="1461">
                  <c:v>189.42500000000001</c:v>
                </c:pt>
                <c:pt idx="1462">
                  <c:v>189.42500000000001</c:v>
                </c:pt>
                <c:pt idx="1463">
                  <c:v>189.42500000000001</c:v>
                </c:pt>
                <c:pt idx="1464">
                  <c:v>189.42500000000001</c:v>
                </c:pt>
                <c:pt idx="1465">
                  <c:v>189.42500000000001</c:v>
                </c:pt>
                <c:pt idx="1466">
                  <c:v>190.10500000000002</c:v>
                </c:pt>
                <c:pt idx="1467">
                  <c:v>190.10500000000002</c:v>
                </c:pt>
                <c:pt idx="1468">
                  <c:v>190.10500000000002</c:v>
                </c:pt>
                <c:pt idx="1469">
                  <c:v>190.10500000000002</c:v>
                </c:pt>
                <c:pt idx="1470">
                  <c:v>190.10500000000002</c:v>
                </c:pt>
                <c:pt idx="1471">
                  <c:v>190.42000000000002</c:v>
                </c:pt>
                <c:pt idx="1472">
                  <c:v>190.42000000000002</c:v>
                </c:pt>
                <c:pt idx="1473">
                  <c:v>190.51499999999999</c:v>
                </c:pt>
                <c:pt idx="1474">
                  <c:v>191.56</c:v>
                </c:pt>
                <c:pt idx="1475">
                  <c:v>191.82999999999998</c:v>
                </c:pt>
                <c:pt idx="1476">
                  <c:v>192.01499999999999</c:v>
                </c:pt>
                <c:pt idx="1477">
                  <c:v>192.01499999999999</c:v>
                </c:pt>
                <c:pt idx="1478">
                  <c:v>193.43</c:v>
                </c:pt>
                <c:pt idx="1479">
                  <c:v>193.87</c:v>
                </c:pt>
                <c:pt idx="1480">
                  <c:v>193.87</c:v>
                </c:pt>
                <c:pt idx="1481">
                  <c:v>193.87</c:v>
                </c:pt>
                <c:pt idx="1482">
                  <c:v>193.87</c:v>
                </c:pt>
                <c:pt idx="1483">
                  <c:v>193.87</c:v>
                </c:pt>
                <c:pt idx="1484">
                  <c:v>193.87</c:v>
                </c:pt>
                <c:pt idx="1485">
                  <c:v>193.87</c:v>
                </c:pt>
                <c:pt idx="1486">
                  <c:v>193.87</c:v>
                </c:pt>
                <c:pt idx="1487">
                  <c:v>193.87</c:v>
                </c:pt>
                <c:pt idx="1488">
                  <c:v>193.87</c:v>
                </c:pt>
                <c:pt idx="1489">
                  <c:v>193.87</c:v>
                </c:pt>
                <c:pt idx="1490">
                  <c:v>193.87</c:v>
                </c:pt>
                <c:pt idx="1491">
                  <c:v>193.87</c:v>
                </c:pt>
                <c:pt idx="1492">
                  <c:v>193.87</c:v>
                </c:pt>
                <c:pt idx="1493">
                  <c:v>193.87</c:v>
                </c:pt>
                <c:pt idx="1494">
                  <c:v>193.87</c:v>
                </c:pt>
                <c:pt idx="1495">
                  <c:v>193.87</c:v>
                </c:pt>
                <c:pt idx="1496">
                  <c:v>193.87</c:v>
                </c:pt>
                <c:pt idx="1497">
                  <c:v>193.87</c:v>
                </c:pt>
                <c:pt idx="1498">
                  <c:v>193.87</c:v>
                </c:pt>
                <c:pt idx="1499">
                  <c:v>193.87</c:v>
                </c:pt>
                <c:pt idx="1500">
                  <c:v>193.87</c:v>
                </c:pt>
                <c:pt idx="1501">
                  <c:v>193.87</c:v>
                </c:pt>
                <c:pt idx="1502">
                  <c:v>194.345</c:v>
                </c:pt>
                <c:pt idx="1503">
                  <c:v>195.29000000000002</c:v>
                </c:pt>
                <c:pt idx="1504">
                  <c:v>196.35000000000002</c:v>
                </c:pt>
                <c:pt idx="1505">
                  <c:v>196.45500000000001</c:v>
                </c:pt>
                <c:pt idx="1506">
                  <c:v>197.01</c:v>
                </c:pt>
                <c:pt idx="1507">
                  <c:v>197.01</c:v>
                </c:pt>
                <c:pt idx="1508">
                  <c:v>198.25</c:v>
                </c:pt>
                <c:pt idx="1509">
                  <c:v>198.25</c:v>
                </c:pt>
                <c:pt idx="1510">
                  <c:v>198.25</c:v>
                </c:pt>
                <c:pt idx="1511">
                  <c:v>198.25</c:v>
                </c:pt>
                <c:pt idx="1512">
                  <c:v>198.25</c:v>
                </c:pt>
                <c:pt idx="1513">
                  <c:v>198.25</c:v>
                </c:pt>
                <c:pt idx="1514">
                  <c:v>198.25</c:v>
                </c:pt>
                <c:pt idx="1515">
                  <c:v>198.25</c:v>
                </c:pt>
                <c:pt idx="1516">
                  <c:v>198.25</c:v>
                </c:pt>
                <c:pt idx="1517">
                  <c:v>198.25</c:v>
                </c:pt>
                <c:pt idx="1518">
                  <c:v>198.25</c:v>
                </c:pt>
                <c:pt idx="1519">
                  <c:v>198.25</c:v>
                </c:pt>
                <c:pt idx="1520">
                  <c:v>198.25</c:v>
                </c:pt>
                <c:pt idx="1521">
                  <c:v>198.25</c:v>
                </c:pt>
                <c:pt idx="1522">
                  <c:v>198.25</c:v>
                </c:pt>
                <c:pt idx="1523">
                  <c:v>198.25</c:v>
                </c:pt>
                <c:pt idx="1524">
                  <c:v>198.345</c:v>
                </c:pt>
                <c:pt idx="1525">
                  <c:v>198.345</c:v>
                </c:pt>
                <c:pt idx="1526">
                  <c:v>198.345</c:v>
                </c:pt>
                <c:pt idx="1527">
                  <c:v>199.05</c:v>
                </c:pt>
                <c:pt idx="1528">
                  <c:v>199.91499999999999</c:v>
                </c:pt>
                <c:pt idx="1529">
                  <c:v>200.48000000000002</c:v>
                </c:pt>
                <c:pt idx="1530">
                  <c:v>200.54500000000002</c:v>
                </c:pt>
                <c:pt idx="1531">
                  <c:v>200.97</c:v>
                </c:pt>
                <c:pt idx="1532">
                  <c:v>201.32499999999999</c:v>
                </c:pt>
                <c:pt idx="1533">
                  <c:v>201.57499999999999</c:v>
                </c:pt>
                <c:pt idx="1534">
                  <c:v>201.57499999999999</c:v>
                </c:pt>
                <c:pt idx="1535">
                  <c:v>201.57499999999999</c:v>
                </c:pt>
                <c:pt idx="1536">
                  <c:v>201.57499999999999</c:v>
                </c:pt>
                <c:pt idx="1537">
                  <c:v>201.57499999999999</c:v>
                </c:pt>
                <c:pt idx="1538">
                  <c:v>201.57499999999999</c:v>
                </c:pt>
                <c:pt idx="1539">
                  <c:v>201.57499999999999</c:v>
                </c:pt>
                <c:pt idx="1540">
                  <c:v>201.57499999999999</c:v>
                </c:pt>
                <c:pt idx="1541">
                  <c:v>201.57499999999999</c:v>
                </c:pt>
                <c:pt idx="1542">
                  <c:v>201.57499999999999</c:v>
                </c:pt>
                <c:pt idx="1543">
                  <c:v>201.57499999999999</c:v>
                </c:pt>
                <c:pt idx="1544">
                  <c:v>201.57499999999999</c:v>
                </c:pt>
                <c:pt idx="1545">
                  <c:v>201.57499999999999</c:v>
                </c:pt>
                <c:pt idx="1546">
                  <c:v>201.57499999999999</c:v>
                </c:pt>
                <c:pt idx="1547">
                  <c:v>201.57499999999999</c:v>
                </c:pt>
                <c:pt idx="1548">
                  <c:v>201.57499999999999</c:v>
                </c:pt>
                <c:pt idx="1549">
                  <c:v>202.345</c:v>
                </c:pt>
                <c:pt idx="1550">
                  <c:v>202.345</c:v>
                </c:pt>
                <c:pt idx="1551">
                  <c:v>202.345</c:v>
                </c:pt>
                <c:pt idx="1552">
                  <c:v>202.345</c:v>
                </c:pt>
                <c:pt idx="1553">
                  <c:v>202.345</c:v>
                </c:pt>
                <c:pt idx="1554">
                  <c:v>203.04000000000002</c:v>
                </c:pt>
                <c:pt idx="1555">
                  <c:v>203.28</c:v>
                </c:pt>
                <c:pt idx="1556">
                  <c:v>203.95499999999998</c:v>
                </c:pt>
                <c:pt idx="1557">
                  <c:v>204.49</c:v>
                </c:pt>
                <c:pt idx="1558">
                  <c:v>204.49</c:v>
                </c:pt>
                <c:pt idx="1559">
                  <c:v>205.30500000000001</c:v>
                </c:pt>
                <c:pt idx="1560">
                  <c:v>205.39999999999998</c:v>
                </c:pt>
                <c:pt idx="1561">
                  <c:v>205.82999999999998</c:v>
                </c:pt>
                <c:pt idx="1562">
                  <c:v>205.82999999999998</c:v>
                </c:pt>
                <c:pt idx="1563">
                  <c:v>205.82999999999998</c:v>
                </c:pt>
                <c:pt idx="1564">
                  <c:v>205.82999999999998</c:v>
                </c:pt>
                <c:pt idx="1565">
                  <c:v>205.82999999999998</c:v>
                </c:pt>
                <c:pt idx="1566">
                  <c:v>205.82999999999998</c:v>
                </c:pt>
                <c:pt idx="1567">
                  <c:v>205.82999999999998</c:v>
                </c:pt>
                <c:pt idx="1568">
                  <c:v>205.82999999999998</c:v>
                </c:pt>
                <c:pt idx="1569">
                  <c:v>205.82999999999998</c:v>
                </c:pt>
                <c:pt idx="1570">
                  <c:v>205.82999999999998</c:v>
                </c:pt>
                <c:pt idx="1571">
                  <c:v>205.82999999999998</c:v>
                </c:pt>
                <c:pt idx="1572">
                  <c:v>205.82999999999998</c:v>
                </c:pt>
                <c:pt idx="1573">
                  <c:v>205.82999999999998</c:v>
                </c:pt>
                <c:pt idx="1574">
                  <c:v>206.29000000000002</c:v>
                </c:pt>
                <c:pt idx="1575">
                  <c:v>206.29000000000002</c:v>
                </c:pt>
                <c:pt idx="1576">
                  <c:v>206.66</c:v>
                </c:pt>
                <c:pt idx="1577">
                  <c:v>206.66</c:v>
                </c:pt>
                <c:pt idx="1578">
                  <c:v>206.66</c:v>
                </c:pt>
                <c:pt idx="1579">
                  <c:v>207.20999999999998</c:v>
                </c:pt>
                <c:pt idx="1580">
                  <c:v>207.20999999999998</c:v>
                </c:pt>
                <c:pt idx="1581">
                  <c:v>207.405</c:v>
                </c:pt>
                <c:pt idx="1582">
                  <c:v>208.78</c:v>
                </c:pt>
                <c:pt idx="1583">
                  <c:v>210.10000000000002</c:v>
                </c:pt>
                <c:pt idx="1584">
                  <c:v>210.10000000000002</c:v>
                </c:pt>
                <c:pt idx="1585">
                  <c:v>210.10000000000002</c:v>
                </c:pt>
                <c:pt idx="1586">
                  <c:v>210.26999999999998</c:v>
                </c:pt>
                <c:pt idx="1587">
                  <c:v>210.26999999999998</c:v>
                </c:pt>
                <c:pt idx="1588">
                  <c:v>210.54000000000002</c:v>
                </c:pt>
                <c:pt idx="1589">
                  <c:v>210.54000000000002</c:v>
                </c:pt>
                <c:pt idx="1590">
                  <c:v>210.54000000000002</c:v>
                </c:pt>
                <c:pt idx="1591">
                  <c:v>210.54000000000002</c:v>
                </c:pt>
                <c:pt idx="1592">
                  <c:v>210.61500000000001</c:v>
                </c:pt>
                <c:pt idx="1593">
                  <c:v>211.095</c:v>
                </c:pt>
                <c:pt idx="1594">
                  <c:v>211.61500000000001</c:v>
                </c:pt>
                <c:pt idx="1595">
                  <c:v>213.64499999999998</c:v>
                </c:pt>
                <c:pt idx="1596">
                  <c:v>213.83499999999998</c:v>
                </c:pt>
                <c:pt idx="1597">
                  <c:v>215.29000000000002</c:v>
                </c:pt>
                <c:pt idx="1598">
                  <c:v>215.29000000000002</c:v>
                </c:pt>
                <c:pt idx="1599">
                  <c:v>215.45999999999998</c:v>
                </c:pt>
                <c:pt idx="1600">
                  <c:v>215.45999999999998</c:v>
                </c:pt>
                <c:pt idx="1601">
                  <c:v>215.45999999999998</c:v>
                </c:pt>
                <c:pt idx="1602">
                  <c:v>215.45999999999998</c:v>
                </c:pt>
                <c:pt idx="1603">
                  <c:v>215.45999999999998</c:v>
                </c:pt>
                <c:pt idx="1604">
                  <c:v>215.45999999999998</c:v>
                </c:pt>
                <c:pt idx="1605">
                  <c:v>215.45999999999998</c:v>
                </c:pt>
                <c:pt idx="1606">
                  <c:v>215.45999999999998</c:v>
                </c:pt>
                <c:pt idx="1607">
                  <c:v>215.45999999999998</c:v>
                </c:pt>
                <c:pt idx="1608">
                  <c:v>215.45999999999998</c:v>
                </c:pt>
                <c:pt idx="1609">
                  <c:v>215.45999999999998</c:v>
                </c:pt>
                <c:pt idx="1610">
                  <c:v>215.51499999999999</c:v>
                </c:pt>
                <c:pt idx="1611">
                  <c:v>216.32499999999999</c:v>
                </c:pt>
                <c:pt idx="1612">
                  <c:v>216.32499999999999</c:v>
                </c:pt>
                <c:pt idx="1613">
                  <c:v>216.32499999999999</c:v>
                </c:pt>
                <c:pt idx="1614">
                  <c:v>216.32499999999999</c:v>
                </c:pt>
                <c:pt idx="1615">
                  <c:v>216.32499999999999</c:v>
                </c:pt>
                <c:pt idx="1616">
                  <c:v>218.07499999999999</c:v>
                </c:pt>
                <c:pt idx="1617">
                  <c:v>218.49</c:v>
                </c:pt>
                <c:pt idx="1618">
                  <c:v>219.715</c:v>
                </c:pt>
                <c:pt idx="1619">
                  <c:v>219.715</c:v>
                </c:pt>
                <c:pt idx="1620">
                  <c:v>219.715</c:v>
                </c:pt>
                <c:pt idx="1621">
                  <c:v>219.715</c:v>
                </c:pt>
                <c:pt idx="1622">
                  <c:v>219.715</c:v>
                </c:pt>
                <c:pt idx="1623">
                  <c:v>219.715</c:v>
                </c:pt>
                <c:pt idx="1624">
                  <c:v>220.29500000000002</c:v>
                </c:pt>
                <c:pt idx="1625">
                  <c:v>220.29500000000002</c:v>
                </c:pt>
                <c:pt idx="1626">
                  <c:v>220.29500000000002</c:v>
                </c:pt>
                <c:pt idx="1627">
                  <c:v>220.29500000000002</c:v>
                </c:pt>
                <c:pt idx="1628">
                  <c:v>220.29500000000002</c:v>
                </c:pt>
                <c:pt idx="1629">
                  <c:v>220.29500000000002</c:v>
                </c:pt>
                <c:pt idx="1630">
                  <c:v>221.54000000000002</c:v>
                </c:pt>
                <c:pt idx="1631">
                  <c:v>221.54000000000002</c:v>
                </c:pt>
                <c:pt idx="1632">
                  <c:v>222.38499999999999</c:v>
                </c:pt>
                <c:pt idx="1633">
                  <c:v>223.44499999999999</c:v>
                </c:pt>
                <c:pt idx="1634">
                  <c:v>223.97499999999999</c:v>
                </c:pt>
                <c:pt idx="1635">
                  <c:v>223.97499999999999</c:v>
                </c:pt>
                <c:pt idx="1636">
                  <c:v>223.97499999999999</c:v>
                </c:pt>
                <c:pt idx="1637">
                  <c:v>223.97499999999999</c:v>
                </c:pt>
                <c:pt idx="1638">
                  <c:v>223.97499999999999</c:v>
                </c:pt>
                <c:pt idx="1639">
                  <c:v>223.97499999999999</c:v>
                </c:pt>
                <c:pt idx="1640">
                  <c:v>223.97499999999999</c:v>
                </c:pt>
                <c:pt idx="1641">
                  <c:v>223.97499999999999</c:v>
                </c:pt>
                <c:pt idx="1642">
                  <c:v>223.97499999999999</c:v>
                </c:pt>
                <c:pt idx="1643">
                  <c:v>223.97499999999999</c:v>
                </c:pt>
                <c:pt idx="1644">
                  <c:v>223.97499999999999</c:v>
                </c:pt>
                <c:pt idx="1645">
                  <c:v>223.97499999999999</c:v>
                </c:pt>
                <c:pt idx="1646">
                  <c:v>223.97499999999999</c:v>
                </c:pt>
                <c:pt idx="1647">
                  <c:v>223.97499999999999</c:v>
                </c:pt>
                <c:pt idx="1648">
                  <c:v>223.97499999999999</c:v>
                </c:pt>
                <c:pt idx="1649">
                  <c:v>223.97499999999999</c:v>
                </c:pt>
                <c:pt idx="1650">
                  <c:v>223.97499999999999</c:v>
                </c:pt>
                <c:pt idx="1651">
                  <c:v>223.97499999999999</c:v>
                </c:pt>
                <c:pt idx="1652">
                  <c:v>223.97499999999999</c:v>
                </c:pt>
                <c:pt idx="1653">
                  <c:v>223.97499999999999</c:v>
                </c:pt>
                <c:pt idx="1654">
                  <c:v>223.97499999999999</c:v>
                </c:pt>
                <c:pt idx="1655">
                  <c:v>225.23500000000001</c:v>
                </c:pt>
                <c:pt idx="1656">
                  <c:v>225.23500000000001</c:v>
                </c:pt>
                <c:pt idx="1657">
                  <c:v>225.77999999999997</c:v>
                </c:pt>
                <c:pt idx="1658">
                  <c:v>225.77999999999997</c:v>
                </c:pt>
                <c:pt idx="1659">
                  <c:v>226.58</c:v>
                </c:pt>
                <c:pt idx="1660">
                  <c:v>226.88499999999999</c:v>
                </c:pt>
                <c:pt idx="1661">
                  <c:v>226.88499999999999</c:v>
                </c:pt>
                <c:pt idx="1662">
                  <c:v>226.88499999999999</c:v>
                </c:pt>
                <c:pt idx="1663">
                  <c:v>226.88499999999999</c:v>
                </c:pt>
                <c:pt idx="1664">
                  <c:v>226.88499999999999</c:v>
                </c:pt>
                <c:pt idx="1665">
                  <c:v>226.88499999999999</c:v>
                </c:pt>
                <c:pt idx="1666">
                  <c:v>226.88499999999999</c:v>
                </c:pt>
                <c:pt idx="1667">
                  <c:v>226.88499999999999</c:v>
                </c:pt>
                <c:pt idx="1668">
                  <c:v>226.88499999999999</c:v>
                </c:pt>
                <c:pt idx="1669">
                  <c:v>226.88499999999999</c:v>
                </c:pt>
                <c:pt idx="1670">
                  <c:v>226.88499999999999</c:v>
                </c:pt>
                <c:pt idx="1671">
                  <c:v>226.88499999999999</c:v>
                </c:pt>
                <c:pt idx="1672">
                  <c:v>226.88499999999999</c:v>
                </c:pt>
                <c:pt idx="1673">
                  <c:v>226.88499999999999</c:v>
                </c:pt>
                <c:pt idx="1674">
                  <c:v>226.88499999999999</c:v>
                </c:pt>
                <c:pt idx="1675">
                  <c:v>226.88499999999999</c:v>
                </c:pt>
                <c:pt idx="1676">
                  <c:v>226.88499999999999</c:v>
                </c:pt>
                <c:pt idx="1677">
                  <c:v>226.88499999999999</c:v>
                </c:pt>
                <c:pt idx="1678">
                  <c:v>226.88499999999999</c:v>
                </c:pt>
                <c:pt idx="1679">
                  <c:v>226.88499999999999</c:v>
                </c:pt>
                <c:pt idx="1680">
                  <c:v>226.88499999999999</c:v>
                </c:pt>
                <c:pt idx="1681">
                  <c:v>226.88499999999999</c:v>
                </c:pt>
                <c:pt idx="1682">
                  <c:v>226.88499999999999</c:v>
                </c:pt>
                <c:pt idx="1683">
                  <c:v>227.05500000000001</c:v>
                </c:pt>
                <c:pt idx="1684">
                  <c:v>227.05500000000001</c:v>
                </c:pt>
                <c:pt idx="1685">
                  <c:v>228.53500000000003</c:v>
                </c:pt>
                <c:pt idx="1686">
                  <c:v>229.76</c:v>
                </c:pt>
                <c:pt idx="1687">
                  <c:v>229.76</c:v>
                </c:pt>
                <c:pt idx="1688">
                  <c:v>229.76</c:v>
                </c:pt>
                <c:pt idx="1689">
                  <c:v>230.435</c:v>
                </c:pt>
                <c:pt idx="1690">
                  <c:v>230.435</c:v>
                </c:pt>
                <c:pt idx="1691">
                  <c:v>230.435</c:v>
                </c:pt>
                <c:pt idx="1692">
                  <c:v>230.47</c:v>
                </c:pt>
                <c:pt idx="1693">
                  <c:v>230.57499999999999</c:v>
                </c:pt>
                <c:pt idx="1694">
                  <c:v>231.13499999999999</c:v>
                </c:pt>
                <c:pt idx="1695">
                  <c:v>231.13499999999999</c:v>
                </c:pt>
                <c:pt idx="1696">
                  <c:v>231.13499999999999</c:v>
                </c:pt>
                <c:pt idx="1697">
                  <c:v>231.48500000000001</c:v>
                </c:pt>
                <c:pt idx="1698">
                  <c:v>234.32499999999999</c:v>
                </c:pt>
                <c:pt idx="1699">
                  <c:v>234.32499999999999</c:v>
                </c:pt>
                <c:pt idx="1700">
                  <c:v>234.32499999999999</c:v>
                </c:pt>
                <c:pt idx="1701">
                  <c:v>234.32499999999999</c:v>
                </c:pt>
                <c:pt idx="1702">
                  <c:v>234.32499999999999</c:v>
                </c:pt>
                <c:pt idx="1703">
                  <c:v>234.6</c:v>
                </c:pt>
                <c:pt idx="1704">
                  <c:v>235.05500000000001</c:v>
                </c:pt>
                <c:pt idx="1705">
                  <c:v>235.20499999999998</c:v>
                </c:pt>
                <c:pt idx="1706">
                  <c:v>235.80500000000001</c:v>
                </c:pt>
                <c:pt idx="1707">
                  <c:v>237.58</c:v>
                </c:pt>
                <c:pt idx="1708">
                  <c:v>238.86500000000001</c:v>
                </c:pt>
                <c:pt idx="1709">
                  <c:v>238.86500000000001</c:v>
                </c:pt>
                <c:pt idx="1710">
                  <c:v>239.05</c:v>
                </c:pt>
                <c:pt idx="1711">
                  <c:v>239.61</c:v>
                </c:pt>
                <c:pt idx="1712">
                  <c:v>239.98000000000002</c:v>
                </c:pt>
                <c:pt idx="1713">
                  <c:v>239.98000000000002</c:v>
                </c:pt>
                <c:pt idx="1714">
                  <c:v>239.98000000000002</c:v>
                </c:pt>
                <c:pt idx="1715">
                  <c:v>239.98000000000002</c:v>
                </c:pt>
                <c:pt idx="1716">
                  <c:v>241.44499999999999</c:v>
                </c:pt>
                <c:pt idx="1717">
                  <c:v>242.27500000000001</c:v>
                </c:pt>
                <c:pt idx="1718">
                  <c:v>242.80500000000001</c:v>
                </c:pt>
                <c:pt idx="1719">
                  <c:v>242.80500000000001</c:v>
                </c:pt>
                <c:pt idx="1720">
                  <c:v>242.80500000000001</c:v>
                </c:pt>
                <c:pt idx="1721">
                  <c:v>242.80500000000001</c:v>
                </c:pt>
                <c:pt idx="1722">
                  <c:v>242.80500000000001</c:v>
                </c:pt>
                <c:pt idx="1723">
                  <c:v>243.23000000000002</c:v>
                </c:pt>
                <c:pt idx="1724">
                  <c:v>243.23000000000002</c:v>
                </c:pt>
                <c:pt idx="1725">
                  <c:v>243.23000000000002</c:v>
                </c:pt>
                <c:pt idx="1726">
                  <c:v>244.95</c:v>
                </c:pt>
                <c:pt idx="1727">
                  <c:v>248.71999999999997</c:v>
                </c:pt>
                <c:pt idx="1728">
                  <c:v>251.75</c:v>
                </c:pt>
                <c:pt idx="1729">
                  <c:v>251.75</c:v>
                </c:pt>
                <c:pt idx="1730">
                  <c:v>260.55</c:v>
                </c:pt>
                <c:pt idx="1731">
                  <c:v>261.69499999999999</c:v>
                </c:pt>
                <c:pt idx="1732">
                  <c:v>273.66000000000003</c:v>
                </c:pt>
                <c:pt idx="1733">
                  <c:v>278.36</c:v>
                </c:pt>
                <c:pt idx="1734">
                  <c:v>280.79999999999995</c:v>
                </c:pt>
                <c:pt idx="1735">
                  <c:v>283.11500000000001</c:v>
                </c:pt>
                <c:pt idx="1736">
                  <c:v>287.77499999999998</c:v>
                </c:pt>
                <c:pt idx="1737">
                  <c:v>299.76</c:v>
                </c:pt>
                <c:pt idx="1738">
                  <c:v>302.57</c:v>
                </c:pt>
                <c:pt idx="1739">
                  <c:v>306.95</c:v>
                </c:pt>
                <c:pt idx="1740">
                  <c:v>332.79</c:v>
                </c:pt>
                <c:pt idx="1741">
                  <c:v>336.625</c:v>
                </c:pt>
                <c:pt idx="1742">
                  <c:v>338.10500000000002</c:v>
                </c:pt>
                <c:pt idx="1743">
                  <c:v>343.49</c:v>
                </c:pt>
                <c:pt idx="1744">
                  <c:v>343.49</c:v>
                </c:pt>
                <c:pt idx="1745">
                  <c:v>348.91999999999996</c:v>
                </c:pt>
                <c:pt idx="1746">
                  <c:v>351.625</c:v>
                </c:pt>
                <c:pt idx="1747">
                  <c:v>351.625</c:v>
                </c:pt>
                <c:pt idx="1748">
                  <c:v>364.78499999999997</c:v>
                </c:pt>
                <c:pt idx="1749">
                  <c:v>364.78499999999997</c:v>
                </c:pt>
                <c:pt idx="1750">
                  <c:v>377.52499999999998</c:v>
                </c:pt>
                <c:pt idx="1751">
                  <c:v>381.92</c:v>
                </c:pt>
                <c:pt idx="1752">
                  <c:v>393.14</c:v>
                </c:pt>
                <c:pt idx="1753">
                  <c:v>400.495</c:v>
                </c:pt>
                <c:pt idx="1754">
                  <c:v>408.7</c:v>
                </c:pt>
                <c:pt idx="1755">
                  <c:v>410.62</c:v>
                </c:pt>
                <c:pt idx="1756">
                  <c:v>452.44</c:v>
                </c:pt>
                <c:pt idx="1757">
                  <c:v>479.46000000000004</c:v>
                </c:pt>
                <c:pt idx="1758">
                  <c:v>480.51499999999999</c:v>
                </c:pt>
                <c:pt idx="1759">
                  <c:v>486.34500000000003</c:v>
                </c:pt>
                <c:pt idx="1760">
                  <c:v>503.815</c:v>
                </c:pt>
                <c:pt idx="1761">
                  <c:v>520.88499999999999</c:v>
                </c:pt>
                <c:pt idx="1762">
                  <c:v>524.88499999999999</c:v>
                </c:pt>
                <c:pt idx="1763">
                  <c:v>538.31500000000005</c:v>
                </c:pt>
                <c:pt idx="1764">
                  <c:v>540.73500000000001</c:v>
                </c:pt>
                <c:pt idx="1765">
                  <c:v>548.5</c:v>
                </c:pt>
                <c:pt idx="1766">
                  <c:v>548.5</c:v>
                </c:pt>
                <c:pt idx="1767">
                  <c:v>554.12</c:v>
                </c:pt>
                <c:pt idx="1768">
                  <c:v>554.12</c:v>
                </c:pt>
                <c:pt idx="1769">
                  <c:v>562.42499999999995</c:v>
                </c:pt>
                <c:pt idx="1770">
                  <c:v>562.42499999999995</c:v>
                </c:pt>
                <c:pt idx="1771">
                  <c:v>569.69499999999994</c:v>
                </c:pt>
                <c:pt idx="1772">
                  <c:v>569.69499999999994</c:v>
                </c:pt>
                <c:pt idx="1773">
                  <c:v>569.69499999999994</c:v>
                </c:pt>
                <c:pt idx="1774">
                  <c:v>569.69499999999994</c:v>
                </c:pt>
                <c:pt idx="1775">
                  <c:v>569.69499999999994</c:v>
                </c:pt>
                <c:pt idx="1776">
                  <c:v>582.10500000000002</c:v>
                </c:pt>
                <c:pt idx="1777">
                  <c:v>594.69000000000005</c:v>
                </c:pt>
                <c:pt idx="1778">
                  <c:v>606.28</c:v>
                </c:pt>
                <c:pt idx="1779">
                  <c:v>610.40499999999997</c:v>
                </c:pt>
                <c:pt idx="1780">
                  <c:v>610.40499999999997</c:v>
                </c:pt>
                <c:pt idx="1781">
                  <c:v>610.40499999999997</c:v>
                </c:pt>
                <c:pt idx="1782">
                  <c:v>610.40499999999997</c:v>
                </c:pt>
                <c:pt idx="1783">
                  <c:v>615.60500000000002</c:v>
                </c:pt>
                <c:pt idx="1784">
                  <c:v>625.39499999999998</c:v>
                </c:pt>
                <c:pt idx="1785">
                  <c:v>630.22500000000002</c:v>
                </c:pt>
                <c:pt idx="1786">
                  <c:v>630.62</c:v>
                </c:pt>
                <c:pt idx="1787">
                  <c:v>630.62</c:v>
                </c:pt>
                <c:pt idx="1788">
                  <c:v>630.62</c:v>
                </c:pt>
                <c:pt idx="1789">
                  <c:v>630.62</c:v>
                </c:pt>
                <c:pt idx="1790">
                  <c:v>630.62</c:v>
                </c:pt>
                <c:pt idx="1791">
                  <c:v>641.86</c:v>
                </c:pt>
                <c:pt idx="1792">
                  <c:v>643.93499999999995</c:v>
                </c:pt>
                <c:pt idx="1793">
                  <c:v>649.9</c:v>
                </c:pt>
                <c:pt idx="1794">
                  <c:v>649.9</c:v>
                </c:pt>
                <c:pt idx="1795">
                  <c:v>649.9</c:v>
                </c:pt>
                <c:pt idx="1796">
                  <c:v>651.31999999999994</c:v>
                </c:pt>
                <c:pt idx="1797">
                  <c:v>651.31999999999994</c:v>
                </c:pt>
                <c:pt idx="1798">
                  <c:v>654.66999999999996</c:v>
                </c:pt>
                <c:pt idx="1799">
                  <c:v>655.375</c:v>
                </c:pt>
                <c:pt idx="1800">
                  <c:v>657.14</c:v>
                </c:pt>
                <c:pt idx="1801">
                  <c:v>657.14</c:v>
                </c:pt>
                <c:pt idx="1802">
                  <c:v>657.14</c:v>
                </c:pt>
                <c:pt idx="1803">
                  <c:v>659.33500000000004</c:v>
                </c:pt>
                <c:pt idx="1804">
                  <c:v>659.33500000000004</c:v>
                </c:pt>
                <c:pt idx="1805">
                  <c:v>664.83</c:v>
                </c:pt>
                <c:pt idx="1806">
                  <c:v>664.83</c:v>
                </c:pt>
                <c:pt idx="1807">
                  <c:v>664.83</c:v>
                </c:pt>
                <c:pt idx="1808">
                  <c:v>664.83</c:v>
                </c:pt>
                <c:pt idx="1809">
                  <c:v>664.83</c:v>
                </c:pt>
                <c:pt idx="1810">
                  <c:v>684.02500000000009</c:v>
                </c:pt>
                <c:pt idx="1811">
                  <c:v>684.02500000000009</c:v>
                </c:pt>
                <c:pt idx="1812">
                  <c:v>684.02500000000009</c:v>
                </c:pt>
                <c:pt idx="1813">
                  <c:v>684.02500000000009</c:v>
                </c:pt>
                <c:pt idx="1814">
                  <c:v>690.27500000000009</c:v>
                </c:pt>
                <c:pt idx="1815">
                  <c:v>690.27500000000009</c:v>
                </c:pt>
                <c:pt idx="1816">
                  <c:v>700.8900000000001</c:v>
                </c:pt>
                <c:pt idx="1817">
                  <c:v>708.79</c:v>
                </c:pt>
                <c:pt idx="1818">
                  <c:v>709.19</c:v>
                </c:pt>
                <c:pt idx="1819">
                  <c:v>721.12</c:v>
                </c:pt>
                <c:pt idx="1820">
                  <c:v>721.12</c:v>
                </c:pt>
                <c:pt idx="1821">
                  <c:v>721.12</c:v>
                </c:pt>
                <c:pt idx="1822">
                  <c:v>721.12</c:v>
                </c:pt>
                <c:pt idx="1823">
                  <c:v>721.12</c:v>
                </c:pt>
                <c:pt idx="1824">
                  <c:v>738.24499999999989</c:v>
                </c:pt>
                <c:pt idx="1825">
                  <c:v>739.88</c:v>
                </c:pt>
                <c:pt idx="1826">
                  <c:v>739.88</c:v>
                </c:pt>
                <c:pt idx="1827">
                  <c:v>739.88</c:v>
                </c:pt>
                <c:pt idx="1828">
                  <c:v>739.88</c:v>
                </c:pt>
                <c:pt idx="1829">
                  <c:v>748.14499999999998</c:v>
                </c:pt>
                <c:pt idx="1830">
                  <c:v>752.45</c:v>
                </c:pt>
                <c:pt idx="1831">
                  <c:v>761.09500000000003</c:v>
                </c:pt>
                <c:pt idx="1832">
                  <c:v>763.57500000000005</c:v>
                </c:pt>
                <c:pt idx="1833">
                  <c:v>763.57500000000005</c:v>
                </c:pt>
                <c:pt idx="1834">
                  <c:v>775.29500000000007</c:v>
                </c:pt>
                <c:pt idx="1835">
                  <c:v>777.33500000000004</c:v>
                </c:pt>
                <c:pt idx="1836">
                  <c:v>786.45500000000004</c:v>
                </c:pt>
                <c:pt idx="1837">
                  <c:v>787.19499999999994</c:v>
                </c:pt>
                <c:pt idx="1838">
                  <c:v>787.28500000000008</c:v>
                </c:pt>
                <c:pt idx="1839">
                  <c:v>791.5</c:v>
                </c:pt>
                <c:pt idx="1840">
                  <c:v>801.01</c:v>
                </c:pt>
                <c:pt idx="1841">
                  <c:v>802.16499999999996</c:v>
                </c:pt>
                <c:pt idx="1842">
                  <c:v>803.45499999999993</c:v>
                </c:pt>
                <c:pt idx="1843">
                  <c:v>803.45499999999993</c:v>
                </c:pt>
                <c:pt idx="1844">
                  <c:v>810.75</c:v>
                </c:pt>
                <c:pt idx="1845">
                  <c:v>818.04499999999996</c:v>
                </c:pt>
                <c:pt idx="1846">
                  <c:v>818.04499999999996</c:v>
                </c:pt>
                <c:pt idx="1847">
                  <c:v>819.69</c:v>
                </c:pt>
                <c:pt idx="1848">
                  <c:v>819.69</c:v>
                </c:pt>
                <c:pt idx="1849">
                  <c:v>819.69</c:v>
                </c:pt>
                <c:pt idx="1850">
                  <c:v>834.1400000000001</c:v>
                </c:pt>
                <c:pt idx="1851">
                  <c:v>834.1400000000001</c:v>
                </c:pt>
                <c:pt idx="1852">
                  <c:v>834.1400000000001</c:v>
                </c:pt>
                <c:pt idx="1853">
                  <c:v>834.1400000000001</c:v>
                </c:pt>
                <c:pt idx="1854">
                  <c:v>834.1400000000001</c:v>
                </c:pt>
                <c:pt idx="1855">
                  <c:v>834.1400000000001</c:v>
                </c:pt>
                <c:pt idx="1856">
                  <c:v>849.57999999999993</c:v>
                </c:pt>
                <c:pt idx="1857">
                  <c:v>861.68000000000006</c:v>
                </c:pt>
                <c:pt idx="1858">
                  <c:v>868.82500000000005</c:v>
                </c:pt>
                <c:pt idx="1859">
                  <c:v>868.82500000000005</c:v>
                </c:pt>
                <c:pt idx="1860">
                  <c:v>868.82500000000005</c:v>
                </c:pt>
                <c:pt idx="1861">
                  <c:v>868.82500000000005</c:v>
                </c:pt>
                <c:pt idx="1862">
                  <c:v>871.2</c:v>
                </c:pt>
                <c:pt idx="1863">
                  <c:v>871.2</c:v>
                </c:pt>
                <c:pt idx="1864">
                  <c:v>891.31500000000005</c:v>
                </c:pt>
                <c:pt idx="1865">
                  <c:v>892.17000000000007</c:v>
                </c:pt>
                <c:pt idx="1866">
                  <c:v>892.66</c:v>
                </c:pt>
                <c:pt idx="1867">
                  <c:v>892.66</c:v>
                </c:pt>
                <c:pt idx="1868">
                  <c:v>904.67000000000007</c:v>
                </c:pt>
                <c:pt idx="1869">
                  <c:v>904.67000000000007</c:v>
                </c:pt>
                <c:pt idx="1870">
                  <c:v>904.79499999999996</c:v>
                </c:pt>
                <c:pt idx="1871">
                  <c:v>908.56</c:v>
                </c:pt>
                <c:pt idx="1872">
                  <c:v>908.56</c:v>
                </c:pt>
                <c:pt idx="1873">
                  <c:v>908.56</c:v>
                </c:pt>
                <c:pt idx="1874">
                  <c:v>908.56</c:v>
                </c:pt>
                <c:pt idx="1875">
                  <c:v>909.11500000000001</c:v>
                </c:pt>
                <c:pt idx="1876">
                  <c:v>909.11500000000001</c:v>
                </c:pt>
                <c:pt idx="1877">
                  <c:v>910.495</c:v>
                </c:pt>
                <c:pt idx="1878">
                  <c:v>910.495</c:v>
                </c:pt>
                <c:pt idx="1879">
                  <c:v>910.495</c:v>
                </c:pt>
                <c:pt idx="1880">
                  <c:v>915.64499999999998</c:v>
                </c:pt>
                <c:pt idx="1881">
                  <c:v>915.64499999999998</c:v>
                </c:pt>
                <c:pt idx="1882">
                  <c:v>915.64499999999998</c:v>
                </c:pt>
                <c:pt idx="1883">
                  <c:v>915.64499999999998</c:v>
                </c:pt>
                <c:pt idx="1884">
                  <c:v>915.64499999999998</c:v>
                </c:pt>
                <c:pt idx="1885">
                  <c:v>915.64499999999998</c:v>
                </c:pt>
                <c:pt idx="1886">
                  <c:v>921.52</c:v>
                </c:pt>
                <c:pt idx="1887">
                  <c:v>921.52</c:v>
                </c:pt>
                <c:pt idx="1888">
                  <c:v>922.21500000000003</c:v>
                </c:pt>
                <c:pt idx="1889">
                  <c:v>922.21500000000003</c:v>
                </c:pt>
                <c:pt idx="1890">
                  <c:v>922.21500000000003</c:v>
                </c:pt>
                <c:pt idx="1891">
                  <c:v>922.21500000000003</c:v>
                </c:pt>
                <c:pt idx="1892">
                  <c:v>922.21500000000003</c:v>
                </c:pt>
                <c:pt idx="1893">
                  <c:v>922.21500000000003</c:v>
                </c:pt>
                <c:pt idx="1894">
                  <c:v>925.47</c:v>
                </c:pt>
                <c:pt idx="1895">
                  <c:v>927.66499999999996</c:v>
                </c:pt>
                <c:pt idx="1896">
                  <c:v>929.53</c:v>
                </c:pt>
                <c:pt idx="1897">
                  <c:v>929.53</c:v>
                </c:pt>
                <c:pt idx="1898">
                  <c:v>929.53</c:v>
                </c:pt>
                <c:pt idx="1899">
                  <c:v>941.34</c:v>
                </c:pt>
                <c:pt idx="1900">
                  <c:v>943.495</c:v>
                </c:pt>
                <c:pt idx="1901">
                  <c:v>946.23</c:v>
                </c:pt>
                <c:pt idx="1902">
                  <c:v>946.23</c:v>
                </c:pt>
                <c:pt idx="1903">
                  <c:v>952.63</c:v>
                </c:pt>
                <c:pt idx="1904">
                  <c:v>954.04500000000007</c:v>
                </c:pt>
                <c:pt idx="1905">
                  <c:v>954.04500000000007</c:v>
                </c:pt>
                <c:pt idx="1906">
                  <c:v>954.04500000000007</c:v>
                </c:pt>
                <c:pt idx="1907">
                  <c:v>954.04500000000007</c:v>
                </c:pt>
                <c:pt idx="1908">
                  <c:v>954.04500000000007</c:v>
                </c:pt>
                <c:pt idx="1909">
                  <c:v>954.04500000000007</c:v>
                </c:pt>
                <c:pt idx="1910">
                  <c:v>954.04500000000007</c:v>
                </c:pt>
                <c:pt idx="1911">
                  <c:v>954.04500000000007</c:v>
                </c:pt>
                <c:pt idx="1912">
                  <c:v>954.04500000000007</c:v>
                </c:pt>
                <c:pt idx="1913">
                  <c:v>954.04500000000007</c:v>
                </c:pt>
                <c:pt idx="1914">
                  <c:v>954.04500000000007</c:v>
                </c:pt>
                <c:pt idx="1915">
                  <c:v>954.04500000000007</c:v>
                </c:pt>
                <c:pt idx="1916">
                  <c:v>954.04500000000007</c:v>
                </c:pt>
                <c:pt idx="1917">
                  <c:v>954.04500000000007</c:v>
                </c:pt>
                <c:pt idx="1918">
                  <c:v>954.04500000000007</c:v>
                </c:pt>
                <c:pt idx="1919">
                  <c:v>954.04500000000007</c:v>
                </c:pt>
                <c:pt idx="1920">
                  <c:v>954.04500000000007</c:v>
                </c:pt>
                <c:pt idx="1921">
                  <c:v>954.6</c:v>
                </c:pt>
                <c:pt idx="1922">
                  <c:v>954.6</c:v>
                </c:pt>
                <c:pt idx="1923">
                  <c:v>954.6</c:v>
                </c:pt>
                <c:pt idx="1924">
                  <c:v>963.79</c:v>
                </c:pt>
                <c:pt idx="1925">
                  <c:v>963.79</c:v>
                </c:pt>
                <c:pt idx="1926">
                  <c:v>963.79</c:v>
                </c:pt>
                <c:pt idx="1927">
                  <c:v>966.15000000000009</c:v>
                </c:pt>
                <c:pt idx="1928">
                  <c:v>966.15000000000009</c:v>
                </c:pt>
                <c:pt idx="1929">
                  <c:v>966.15000000000009</c:v>
                </c:pt>
                <c:pt idx="1930">
                  <c:v>966.15000000000009</c:v>
                </c:pt>
                <c:pt idx="1931">
                  <c:v>966.15000000000009</c:v>
                </c:pt>
                <c:pt idx="1932">
                  <c:v>966.15000000000009</c:v>
                </c:pt>
                <c:pt idx="1933">
                  <c:v>966.15000000000009</c:v>
                </c:pt>
                <c:pt idx="1934">
                  <c:v>966.15000000000009</c:v>
                </c:pt>
                <c:pt idx="1935">
                  <c:v>970.16000000000008</c:v>
                </c:pt>
                <c:pt idx="1936">
                  <c:v>970.16000000000008</c:v>
                </c:pt>
                <c:pt idx="1937">
                  <c:v>970.16000000000008</c:v>
                </c:pt>
                <c:pt idx="1938">
                  <c:v>970.16000000000008</c:v>
                </c:pt>
                <c:pt idx="1939">
                  <c:v>970.16000000000008</c:v>
                </c:pt>
                <c:pt idx="1940">
                  <c:v>970.16000000000008</c:v>
                </c:pt>
                <c:pt idx="1941">
                  <c:v>970.16000000000008</c:v>
                </c:pt>
                <c:pt idx="1942">
                  <c:v>970.16000000000008</c:v>
                </c:pt>
                <c:pt idx="1943">
                  <c:v>970.16000000000008</c:v>
                </c:pt>
                <c:pt idx="1944">
                  <c:v>970.16000000000008</c:v>
                </c:pt>
                <c:pt idx="1945">
                  <c:v>970.16000000000008</c:v>
                </c:pt>
                <c:pt idx="1946">
                  <c:v>970.16000000000008</c:v>
                </c:pt>
                <c:pt idx="1947">
                  <c:v>970.16000000000008</c:v>
                </c:pt>
                <c:pt idx="1948">
                  <c:v>975.01499999999999</c:v>
                </c:pt>
                <c:pt idx="1949">
                  <c:v>975.29</c:v>
                </c:pt>
                <c:pt idx="1950">
                  <c:v>975.29</c:v>
                </c:pt>
                <c:pt idx="1951">
                  <c:v>975.29</c:v>
                </c:pt>
                <c:pt idx="1952">
                  <c:v>975.29</c:v>
                </c:pt>
                <c:pt idx="1953">
                  <c:v>975.29</c:v>
                </c:pt>
                <c:pt idx="1954">
                  <c:v>975.29</c:v>
                </c:pt>
                <c:pt idx="1955">
                  <c:v>975.29</c:v>
                </c:pt>
                <c:pt idx="1956">
                  <c:v>977.93499999999995</c:v>
                </c:pt>
                <c:pt idx="1957">
                  <c:v>977.93499999999995</c:v>
                </c:pt>
                <c:pt idx="1958">
                  <c:v>977.93499999999995</c:v>
                </c:pt>
                <c:pt idx="1959">
                  <c:v>977.93499999999995</c:v>
                </c:pt>
                <c:pt idx="1960">
                  <c:v>977.93499999999995</c:v>
                </c:pt>
                <c:pt idx="1961">
                  <c:v>981.14499999999998</c:v>
                </c:pt>
                <c:pt idx="1962">
                  <c:v>981.14499999999998</c:v>
                </c:pt>
                <c:pt idx="1963">
                  <c:v>981.14499999999998</c:v>
                </c:pt>
                <c:pt idx="1964">
                  <c:v>981.14499999999998</c:v>
                </c:pt>
                <c:pt idx="1965">
                  <c:v>981.14499999999998</c:v>
                </c:pt>
                <c:pt idx="1966">
                  <c:v>981.14499999999998</c:v>
                </c:pt>
                <c:pt idx="1967">
                  <c:v>984.55500000000006</c:v>
                </c:pt>
                <c:pt idx="1968">
                  <c:v>985.07999999999993</c:v>
                </c:pt>
                <c:pt idx="1969">
                  <c:v>985.07999999999993</c:v>
                </c:pt>
                <c:pt idx="1970">
                  <c:v>986.68499999999995</c:v>
                </c:pt>
                <c:pt idx="1971">
                  <c:v>986.68499999999995</c:v>
                </c:pt>
                <c:pt idx="1972">
                  <c:v>986.68499999999995</c:v>
                </c:pt>
                <c:pt idx="1973">
                  <c:v>986.68499999999995</c:v>
                </c:pt>
                <c:pt idx="1974">
                  <c:v>987.74</c:v>
                </c:pt>
                <c:pt idx="1975">
                  <c:v>987.74</c:v>
                </c:pt>
                <c:pt idx="1976">
                  <c:v>988.31999999999994</c:v>
                </c:pt>
                <c:pt idx="1977">
                  <c:v>988.68000000000006</c:v>
                </c:pt>
                <c:pt idx="1978">
                  <c:v>988.68000000000006</c:v>
                </c:pt>
                <c:pt idx="1979">
                  <c:v>988.68000000000006</c:v>
                </c:pt>
                <c:pt idx="1980">
                  <c:v>988.68000000000006</c:v>
                </c:pt>
                <c:pt idx="1981">
                  <c:v>988.68000000000006</c:v>
                </c:pt>
                <c:pt idx="1982">
                  <c:v>989.98</c:v>
                </c:pt>
                <c:pt idx="1983">
                  <c:v>989.98</c:v>
                </c:pt>
                <c:pt idx="1984">
                  <c:v>989.98</c:v>
                </c:pt>
                <c:pt idx="1985">
                  <c:v>989.98</c:v>
                </c:pt>
                <c:pt idx="1986">
                  <c:v>990.78499999999997</c:v>
                </c:pt>
                <c:pt idx="1987">
                  <c:v>991.14</c:v>
                </c:pt>
                <c:pt idx="1988">
                  <c:v>991.29500000000007</c:v>
                </c:pt>
                <c:pt idx="1989">
                  <c:v>991.32999999999993</c:v>
                </c:pt>
                <c:pt idx="1990">
                  <c:v>991.32999999999993</c:v>
                </c:pt>
                <c:pt idx="1991">
                  <c:v>992.90499999999997</c:v>
                </c:pt>
                <c:pt idx="1992">
                  <c:v>992.90499999999997</c:v>
                </c:pt>
                <c:pt idx="1993">
                  <c:v>992.90499999999997</c:v>
                </c:pt>
                <c:pt idx="1994">
                  <c:v>992.90499999999997</c:v>
                </c:pt>
                <c:pt idx="1995">
                  <c:v>993.29500000000007</c:v>
                </c:pt>
                <c:pt idx="1996">
                  <c:v>994.70499999999993</c:v>
                </c:pt>
                <c:pt idx="1997">
                  <c:v>994.70499999999993</c:v>
                </c:pt>
                <c:pt idx="1998">
                  <c:v>994.70499999999993</c:v>
                </c:pt>
                <c:pt idx="1999">
                  <c:v>994.70499999999993</c:v>
                </c:pt>
                <c:pt idx="2000">
                  <c:v>994.70499999999993</c:v>
                </c:pt>
                <c:pt idx="2001">
                  <c:v>994.70499999999993</c:v>
                </c:pt>
                <c:pt idx="2002">
                  <c:v>995.37</c:v>
                </c:pt>
                <c:pt idx="2003">
                  <c:v>995.37</c:v>
                </c:pt>
                <c:pt idx="2004">
                  <c:v>998.52</c:v>
                </c:pt>
                <c:pt idx="2005">
                  <c:v>998.52</c:v>
                </c:pt>
                <c:pt idx="2006">
                  <c:v>998.52</c:v>
                </c:pt>
                <c:pt idx="2007">
                  <c:v>998.52</c:v>
                </c:pt>
                <c:pt idx="2008">
                  <c:v>1000.09</c:v>
                </c:pt>
                <c:pt idx="2009">
                  <c:v>1000.09</c:v>
                </c:pt>
                <c:pt idx="2010">
                  <c:v>1000.09</c:v>
                </c:pt>
                <c:pt idx="2011">
                  <c:v>1001.31</c:v>
                </c:pt>
                <c:pt idx="2012">
                  <c:v>1001.31</c:v>
                </c:pt>
                <c:pt idx="2013">
                  <c:v>1001.31</c:v>
                </c:pt>
                <c:pt idx="2014">
                  <c:v>1001.31</c:v>
                </c:pt>
                <c:pt idx="2015">
                  <c:v>1001.5250000000001</c:v>
                </c:pt>
                <c:pt idx="2016">
                  <c:v>1001.5250000000001</c:v>
                </c:pt>
                <c:pt idx="2017">
                  <c:v>1001.5250000000001</c:v>
                </c:pt>
                <c:pt idx="2018">
                  <c:v>1001.5250000000001</c:v>
                </c:pt>
                <c:pt idx="2019">
                  <c:v>1001.5250000000001</c:v>
                </c:pt>
                <c:pt idx="2020">
                  <c:v>1001.5250000000001</c:v>
                </c:pt>
                <c:pt idx="2021">
                  <c:v>1001.73</c:v>
                </c:pt>
                <c:pt idx="2022">
                  <c:v>1001.73</c:v>
                </c:pt>
                <c:pt idx="2023">
                  <c:v>1002.04</c:v>
                </c:pt>
                <c:pt idx="2024">
                  <c:v>1002.04</c:v>
                </c:pt>
                <c:pt idx="2025">
                  <c:v>1002.04</c:v>
                </c:pt>
                <c:pt idx="2026">
                  <c:v>1002.04</c:v>
                </c:pt>
                <c:pt idx="2027">
                  <c:v>1005.285</c:v>
                </c:pt>
                <c:pt idx="2028">
                  <c:v>1005.285</c:v>
                </c:pt>
                <c:pt idx="2029">
                  <c:v>1005.7049999999999</c:v>
                </c:pt>
                <c:pt idx="2030">
                  <c:v>1005.95</c:v>
                </c:pt>
                <c:pt idx="2031">
                  <c:v>1005.95</c:v>
                </c:pt>
                <c:pt idx="2032">
                  <c:v>1005.95</c:v>
                </c:pt>
                <c:pt idx="2033">
                  <c:v>1005.95</c:v>
                </c:pt>
                <c:pt idx="2034">
                  <c:v>1005.95</c:v>
                </c:pt>
                <c:pt idx="2035">
                  <c:v>1011.45</c:v>
                </c:pt>
                <c:pt idx="2036">
                  <c:v>1011.45</c:v>
                </c:pt>
                <c:pt idx="2037">
                  <c:v>1011.5</c:v>
                </c:pt>
                <c:pt idx="2038">
                  <c:v>1012.4</c:v>
                </c:pt>
                <c:pt idx="2039">
                  <c:v>1012.4</c:v>
                </c:pt>
                <c:pt idx="2040">
                  <c:v>1012.4</c:v>
                </c:pt>
                <c:pt idx="2041">
                  <c:v>1012.6</c:v>
                </c:pt>
                <c:pt idx="2042">
                  <c:v>1012.6</c:v>
                </c:pt>
                <c:pt idx="2043">
                  <c:v>1012.6</c:v>
                </c:pt>
                <c:pt idx="2044">
                  <c:v>1012.6</c:v>
                </c:pt>
                <c:pt idx="2045">
                  <c:v>1014.8</c:v>
                </c:pt>
                <c:pt idx="2046">
                  <c:v>1014.9</c:v>
                </c:pt>
                <c:pt idx="2047">
                  <c:v>1014.9</c:v>
                </c:pt>
                <c:pt idx="2048">
                  <c:v>1016.75</c:v>
                </c:pt>
                <c:pt idx="2049">
                  <c:v>1016.75</c:v>
                </c:pt>
                <c:pt idx="2050">
                  <c:v>1017.75</c:v>
                </c:pt>
                <c:pt idx="2051">
                  <c:v>1019.45</c:v>
                </c:pt>
                <c:pt idx="2052">
                  <c:v>1019.45</c:v>
                </c:pt>
                <c:pt idx="2053">
                  <c:v>1019.75</c:v>
                </c:pt>
                <c:pt idx="2054">
                  <c:v>1019.75</c:v>
                </c:pt>
                <c:pt idx="2055">
                  <c:v>1019.75</c:v>
                </c:pt>
                <c:pt idx="2056">
                  <c:v>1019.75</c:v>
                </c:pt>
                <c:pt idx="2057">
                  <c:v>1021.55</c:v>
                </c:pt>
                <c:pt idx="2058">
                  <c:v>1021.55</c:v>
                </c:pt>
                <c:pt idx="2059">
                  <c:v>1021.55</c:v>
                </c:pt>
                <c:pt idx="2060">
                  <c:v>1022.25</c:v>
                </c:pt>
                <c:pt idx="2061">
                  <c:v>1023.6500000000001</c:v>
                </c:pt>
                <c:pt idx="2062">
                  <c:v>1023.6500000000001</c:v>
                </c:pt>
                <c:pt idx="2063">
                  <c:v>1023.6500000000001</c:v>
                </c:pt>
                <c:pt idx="2064">
                  <c:v>1024.6999999999998</c:v>
                </c:pt>
                <c:pt idx="2065">
                  <c:v>1024.6999999999998</c:v>
                </c:pt>
                <c:pt idx="2066">
                  <c:v>1024.6999999999998</c:v>
                </c:pt>
                <c:pt idx="2067">
                  <c:v>1027.0999999999999</c:v>
                </c:pt>
                <c:pt idx="2068">
                  <c:v>1027.5</c:v>
                </c:pt>
                <c:pt idx="2069">
                  <c:v>1027.5</c:v>
                </c:pt>
                <c:pt idx="2070">
                  <c:v>1027.5</c:v>
                </c:pt>
                <c:pt idx="2071">
                  <c:v>1027.5</c:v>
                </c:pt>
                <c:pt idx="2072">
                  <c:v>1027.5</c:v>
                </c:pt>
                <c:pt idx="2073">
                  <c:v>1027.5</c:v>
                </c:pt>
                <c:pt idx="2074">
                  <c:v>1027.6500000000001</c:v>
                </c:pt>
                <c:pt idx="2075">
                  <c:v>1027.6500000000001</c:v>
                </c:pt>
                <c:pt idx="2076">
                  <c:v>1027.6500000000001</c:v>
                </c:pt>
                <c:pt idx="2077">
                  <c:v>1027.6500000000001</c:v>
                </c:pt>
                <c:pt idx="2078">
                  <c:v>1027.6500000000001</c:v>
                </c:pt>
                <c:pt idx="2079">
                  <c:v>1027.6500000000001</c:v>
                </c:pt>
                <c:pt idx="2080">
                  <c:v>1027.6500000000001</c:v>
                </c:pt>
                <c:pt idx="2081">
                  <c:v>1028.9000000000001</c:v>
                </c:pt>
                <c:pt idx="2082">
                  <c:v>1030.1500000000001</c:v>
                </c:pt>
                <c:pt idx="2083">
                  <c:v>1030.4000000000001</c:v>
                </c:pt>
                <c:pt idx="2084">
                  <c:v>1030.4000000000001</c:v>
                </c:pt>
                <c:pt idx="2085">
                  <c:v>1030.4000000000001</c:v>
                </c:pt>
                <c:pt idx="2086">
                  <c:v>1030.4000000000001</c:v>
                </c:pt>
                <c:pt idx="2087">
                  <c:v>1030.4000000000001</c:v>
                </c:pt>
                <c:pt idx="2088">
                  <c:v>1030.4000000000001</c:v>
                </c:pt>
                <c:pt idx="2089">
                  <c:v>1030.4000000000001</c:v>
                </c:pt>
                <c:pt idx="2090">
                  <c:v>1030.4000000000001</c:v>
                </c:pt>
                <c:pt idx="2091">
                  <c:v>1030.4000000000001</c:v>
                </c:pt>
                <c:pt idx="2092">
                  <c:v>1030.4000000000001</c:v>
                </c:pt>
                <c:pt idx="2093">
                  <c:v>1030.4000000000001</c:v>
                </c:pt>
                <c:pt idx="2094">
                  <c:v>1030.4000000000001</c:v>
                </c:pt>
                <c:pt idx="2095">
                  <c:v>1030.4000000000001</c:v>
                </c:pt>
                <c:pt idx="2096">
                  <c:v>1030.4000000000001</c:v>
                </c:pt>
                <c:pt idx="2097">
                  <c:v>1030.4000000000001</c:v>
                </c:pt>
                <c:pt idx="2098">
                  <c:v>1030.4000000000001</c:v>
                </c:pt>
                <c:pt idx="2099">
                  <c:v>1030.4000000000001</c:v>
                </c:pt>
                <c:pt idx="2100">
                  <c:v>1030.4000000000001</c:v>
                </c:pt>
                <c:pt idx="2101">
                  <c:v>1030.4000000000001</c:v>
                </c:pt>
                <c:pt idx="2102">
                  <c:v>1030.4000000000001</c:v>
                </c:pt>
                <c:pt idx="2103">
                  <c:v>1030.4000000000001</c:v>
                </c:pt>
                <c:pt idx="2104">
                  <c:v>1030.4000000000001</c:v>
                </c:pt>
                <c:pt idx="2105">
                  <c:v>1030.4000000000001</c:v>
                </c:pt>
                <c:pt idx="2106">
                  <c:v>1030.4000000000001</c:v>
                </c:pt>
                <c:pt idx="2107">
                  <c:v>1030.4000000000001</c:v>
                </c:pt>
                <c:pt idx="2108">
                  <c:v>1038</c:v>
                </c:pt>
                <c:pt idx="2109">
                  <c:v>1038</c:v>
                </c:pt>
                <c:pt idx="2110">
                  <c:v>1038.4000000000001</c:v>
                </c:pt>
                <c:pt idx="2111">
                  <c:v>1038.4000000000001</c:v>
                </c:pt>
                <c:pt idx="2112">
                  <c:v>1038.4000000000001</c:v>
                </c:pt>
                <c:pt idx="2113">
                  <c:v>1038.4000000000001</c:v>
                </c:pt>
                <c:pt idx="2114">
                  <c:v>1038.4000000000001</c:v>
                </c:pt>
                <c:pt idx="2115">
                  <c:v>1038.4000000000001</c:v>
                </c:pt>
                <c:pt idx="2116">
                  <c:v>1038.4000000000001</c:v>
                </c:pt>
                <c:pt idx="2117">
                  <c:v>1038.4000000000001</c:v>
                </c:pt>
                <c:pt idx="2118">
                  <c:v>1038.4000000000001</c:v>
                </c:pt>
                <c:pt idx="2119">
                  <c:v>1038.4000000000001</c:v>
                </c:pt>
                <c:pt idx="2120">
                  <c:v>1038.4000000000001</c:v>
                </c:pt>
                <c:pt idx="2121">
                  <c:v>1038.95</c:v>
                </c:pt>
                <c:pt idx="2122">
                  <c:v>1038.95</c:v>
                </c:pt>
                <c:pt idx="2123">
                  <c:v>1038.95</c:v>
                </c:pt>
                <c:pt idx="2124">
                  <c:v>1038.95</c:v>
                </c:pt>
                <c:pt idx="2125">
                  <c:v>1038.95</c:v>
                </c:pt>
                <c:pt idx="2126">
                  <c:v>1038.95</c:v>
                </c:pt>
                <c:pt idx="2127">
                  <c:v>1038.95</c:v>
                </c:pt>
                <c:pt idx="2128">
                  <c:v>1038.95</c:v>
                </c:pt>
                <c:pt idx="2129">
                  <c:v>1040.55</c:v>
                </c:pt>
                <c:pt idx="2130">
                  <c:v>1040.55</c:v>
                </c:pt>
                <c:pt idx="2131">
                  <c:v>1040.55</c:v>
                </c:pt>
                <c:pt idx="2132">
                  <c:v>1040.55</c:v>
                </c:pt>
                <c:pt idx="2133">
                  <c:v>1040.55</c:v>
                </c:pt>
                <c:pt idx="2134">
                  <c:v>1040.55</c:v>
                </c:pt>
                <c:pt idx="2135">
                  <c:v>1040.55</c:v>
                </c:pt>
                <c:pt idx="2136">
                  <c:v>1040.55</c:v>
                </c:pt>
                <c:pt idx="2137">
                  <c:v>1040.55</c:v>
                </c:pt>
                <c:pt idx="2138">
                  <c:v>1040.55</c:v>
                </c:pt>
                <c:pt idx="2139">
                  <c:v>1040.55</c:v>
                </c:pt>
                <c:pt idx="2140">
                  <c:v>1040.55</c:v>
                </c:pt>
                <c:pt idx="2141">
                  <c:v>1040.55</c:v>
                </c:pt>
                <c:pt idx="2142">
                  <c:v>1040.55</c:v>
                </c:pt>
                <c:pt idx="2143">
                  <c:v>1040.55</c:v>
                </c:pt>
                <c:pt idx="2144">
                  <c:v>1040.55</c:v>
                </c:pt>
                <c:pt idx="2145">
                  <c:v>1040.55</c:v>
                </c:pt>
                <c:pt idx="2146">
                  <c:v>1040.55</c:v>
                </c:pt>
                <c:pt idx="2147">
                  <c:v>1040.55</c:v>
                </c:pt>
                <c:pt idx="2148">
                  <c:v>1040.55</c:v>
                </c:pt>
                <c:pt idx="2149">
                  <c:v>1040.55</c:v>
                </c:pt>
                <c:pt idx="2150">
                  <c:v>1040.55</c:v>
                </c:pt>
                <c:pt idx="2151">
                  <c:v>1050.0500000000002</c:v>
                </c:pt>
                <c:pt idx="2152">
                  <c:v>1053.3499999999999</c:v>
                </c:pt>
                <c:pt idx="2153">
                  <c:v>1053.3499999999999</c:v>
                </c:pt>
                <c:pt idx="2154">
                  <c:v>1053.3499999999999</c:v>
                </c:pt>
                <c:pt idx="2155">
                  <c:v>1053.3499999999999</c:v>
                </c:pt>
                <c:pt idx="2156">
                  <c:v>1053.3499999999999</c:v>
                </c:pt>
                <c:pt idx="2157">
                  <c:v>1053.3499999999999</c:v>
                </c:pt>
                <c:pt idx="2158">
                  <c:v>1053.3499999999999</c:v>
                </c:pt>
                <c:pt idx="2159">
                  <c:v>1053.3499999999999</c:v>
                </c:pt>
                <c:pt idx="2160">
                  <c:v>1053.3499999999999</c:v>
                </c:pt>
                <c:pt idx="2161">
                  <c:v>1053.3499999999999</c:v>
                </c:pt>
                <c:pt idx="2162">
                  <c:v>1058.0999999999999</c:v>
                </c:pt>
                <c:pt idx="2163">
                  <c:v>1058.0999999999999</c:v>
                </c:pt>
                <c:pt idx="2164">
                  <c:v>1058.0999999999999</c:v>
                </c:pt>
                <c:pt idx="2165">
                  <c:v>1066.5999999999999</c:v>
                </c:pt>
                <c:pt idx="2166">
                  <c:v>1066.5999999999999</c:v>
                </c:pt>
                <c:pt idx="2167">
                  <c:v>1066.5999999999999</c:v>
                </c:pt>
                <c:pt idx="2168">
                  <c:v>1066.5999999999999</c:v>
                </c:pt>
                <c:pt idx="2169">
                  <c:v>1066.5999999999999</c:v>
                </c:pt>
                <c:pt idx="2170">
                  <c:v>1066.5999999999999</c:v>
                </c:pt>
                <c:pt idx="2171">
                  <c:v>1066.5999999999999</c:v>
                </c:pt>
                <c:pt idx="2172">
                  <c:v>1066.5999999999999</c:v>
                </c:pt>
                <c:pt idx="2173">
                  <c:v>1066.5999999999999</c:v>
                </c:pt>
                <c:pt idx="2174">
                  <c:v>1066.5999999999999</c:v>
                </c:pt>
                <c:pt idx="2175">
                  <c:v>1066.5999999999999</c:v>
                </c:pt>
                <c:pt idx="2176">
                  <c:v>1066.5999999999999</c:v>
                </c:pt>
                <c:pt idx="2177">
                  <c:v>1066.5999999999999</c:v>
                </c:pt>
                <c:pt idx="2178">
                  <c:v>1066.5999999999999</c:v>
                </c:pt>
                <c:pt idx="2179">
                  <c:v>1066.5999999999999</c:v>
                </c:pt>
                <c:pt idx="2180">
                  <c:v>1066.5999999999999</c:v>
                </c:pt>
                <c:pt idx="2181">
                  <c:v>1066.5999999999999</c:v>
                </c:pt>
                <c:pt idx="2182">
                  <c:v>1066.5999999999999</c:v>
                </c:pt>
                <c:pt idx="2183">
                  <c:v>1066.8499999999999</c:v>
                </c:pt>
                <c:pt idx="2184">
                  <c:v>1066.8499999999999</c:v>
                </c:pt>
                <c:pt idx="2185">
                  <c:v>1066.8499999999999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Sheet1!$J$1</c:f>
              <c:strCache>
                <c:ptCount val="1"/>
                <c:pt idx="0">
                  <c:v>T1</c:v>
                </c:pt>
              </c:strCache>
            </c:strRef>
          </c:tx>
          <c:spPr>
            <a:ln w="25400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Sheet1!$J$4:$J$958</c:f>
              <c:numCache>
                <c:formatCode>General</c:formatCode>
                <c:ptCount val="955"/>
                <c:pt idx="0">
                  <c:v>0</c:v>
                </c:pt>
                <c:pt idx="1">
                  <c:v>3.4722800919553265E-3</c:v>
                </c:pt>
                <c:pt idx="2">
                  <c:v>0.10764068287244299</c:v>
                </c:pt>
                <c:pt idx="3">
                  <c:v>0.45486869213345926</c:v>
                </c:pt>
                <c:pt idx="4">
                  <c:v>0.46181325231736992</c:v>
                </c:pt>
                <c:pt idx="5">
                  <c:v>0.47570237268519122</c:v>
                </c:pt>
                <c:pt idx="6">
                  <c:v>0.48264693286910187</c:v>
                </c:pt>
                <c:pt idx="7">
                  <c:v>0.52778657407907303</c:v>
                </c:pt>
                <c:pt idx="8">
                  <c:v>0.53125885417102836</c:v>
                </c:pt>
                <c:pt idx="9">
                  <c:v>0.53473113426298369</c:v>
                </c:pt>
                <c:pt idx="10">
                  <c:v>0.54862025463080499</c:v>
                </c:pt>
                <c:pt idx="11">
                  <c:v>0.55903709490667097</c:v>
                </c:pt>
                <c:pt idx="12">
                  <c:v>0.5625093749986263</c:v>
                </c:pt>
                <c:pt idx="13">
                  <c:v>0.56945393518981291</c:v>
                </c:pt>
                <c:pt idx="14">
                  <c:v>0.57639849537372356</c:v>
                </c:pt>
                <c:pt idx="15">
                  <c:v>0.57987077546567889</c:v>
                </c:pt>
                <c:pt idx="16">
                  <c:v>0.58334305555763422</c:v>
                </c:pt>
                <c:pt idx="17">
                  <c:v>0.58681533564958954</c:v>
                </c:pt>
                <c:pt idx="18">
                  <c:v>0.61112129630055279</c:v>
                </c:pt>
                <c:pt idx="19">
                  <c:v>0.61459357639250811</c:v>
                </c:pt>
                <c:pt idx="20">
                  <c:v>0.61806585648446344</c:v>
                </c:pt>
                <c:pt idx="21">
                  <c:v>0.62153813657641876</c:v>
                </c:pt>
                <c:pt idx="22">
                  <c:v>0.62501041666837409</c:v>
                </c:pt>
                <c:pt idx="23">
                  <c:v>0.62848269676032942</c:v>
                </c:pt>
                <c:pt idx="24">
                  <c:v>0.63195497685228474</c:v>
                </c:pt>
                <c:pt idx="25">
                  <c:v>0.64584409722738201</c:v>
                </c:pt>
                <c:pt idx="26">
                  <c:v>0.65278865741129266</c:v>
                </c:pt>
                <c:pt idx="27">
                  <c:v>0.65973321759520331</c:v>
                </c:pt>
                <c:pt idx="28">
                  <c:v>0.66667777777911397</c:v>
                </c:pt>
                <c:pt idx="29">
                  <c:v>0.67362233796302462</c:v>
                </c:pt>
                <c:pt idx="30">
                  <c:v>0.67709461805497995</c:v>
                </c:pt>
                <c:pt idx="31">
                  <c:v>0.68403917824616656</c:v>
                </c:pt>
                <c:pt idx="32">
                  <c:v>0.69445601852203254</c:v>
                </c:pt>
                <c:pt idx="33">
                  <c:v>0.70834513888985384</c:v>
                </c:pt>
                <c:pt idx="34">
                  <c:v>0.71181741898180917</c:v>
                </c:pt>
                <c:pt idx="35">
                  <c:v>0.7152896990737645</c:v>
                </c:pt>
                <c:pt idx="36">
                  <c:v>0.71876197916571982</c:v>
                </c:pt>
                <c:pt idx="37">
                  <c:v>0.72223425925767515</c:v>
                </c:pt>
                <c:pt idx="38">
                  <c:v>0.72570653935690643</c:v>
                </c:pt>
                <c:pt idx="39">
                  <c:v>0.72917881944886176</c:v>
                </c:pt>
                <c:pt idx="40">
                  <c:v>0.73265109954081709</c:v>
                </c:pt>
                <c:pt idx="41">
                  <c:v>0.74306793981668307</c:v>
                </c:pt>
                <c:pt idx="42">
                  <c:v>0.75695706018450437</c:v>
                </c:pt>
                <c:pt idx="43">
                  <c:v>0.76737390046764631</c:v>
                </c:pt>
                <c:pt idx="44">
                  <c:v>0.77084618055960163</c:v>
                </c:pt>
                <c:pt idx="45">
                  <c:v>0.77431846065155696</c:v>
                </c:pt>
                <c:pt idx="46">
                  <c:v>0.78126302083546761</c:v>
                </c:pt>
                <c:pt idx="47">
                  <c:v>0.78473530092742294</c:v>
                </c:pt>
                <c:pt idx="48">
                  <c:v>0.79862442129524425</c:v>
                </c:pt>
                <c:pt idx="49">
                  <c:v>0.80556898148643086</c:v>
                </c:pt>
                <c:pt idx="50">
                  <c:v>0.81251354167034151</c:v>
                </c:pt>
                <c:pt idx="51">
                  <c:v>0.81598582176229684</c:v>
                </c:pt>
                <c:pt idx="52">
                  <c:v>0.81945810185425216</c:v>
                </c:pt>
                <c:pt idx="53">
                  <c:v>0.82640266203816282</c:v>
                </c:pt>
                <c:pt idx="54">
                  <c:v>0.82987494213011814</c:v>
                </c:pt>
                <c:pt idx="55">
                  <c:v>0.84029178240598412</c:v>
                </c:pt>
                <c:pt idx="56">
                  <c:v>0.84376406250521541</c:v>
                </c:pt>
                <c:pt idx="57">
                  <c:v>0.85418090278108139</c:v>
                </c:pt>
                <c:pt idx="58">
                  <c:v>0.86112546296499204</c:v>
                </c:pt>
                <c:pt idx="59">
                  <c:v>0.86459774305694737</c:v>
                </c:pt>
                <c:pt idx="60">
                  <c:v>0.86807002314890269</c:v>
                </c:pt>
                <c:pt idx="61">
                  <c:v>0.87154230324085802</c:v>
                </c:pt>
                <c:pt idx="62">
                  <c:v>0.87848686342476867</c:v>
                </c:pt>
                <c:pt idx="63">
                  <c:v>0.88195914352399996</c:v>
                </c:pt>
                <c:pt idx="64">
                  <c:v>0.89237598379986593</c:v>
                </c:pt>
                <c:pt idx="65">
                  <c:v>0.89584826389182126</c:v>
                </c:pt>
                <c:pt idx="66">
                  <c:v>0.90279282407573191</c:v>
                </c:pt>
                <c:pt idx="67">
                  <c:v>0.90626510416768724</c:v>
                </c:pt>
                <c:pt idx="68">
                  <c:v>0.90973738425964257</c:v>
                </c:pt>
                <c:pt idx="69">
                  <c:v>0.91320966435159789</c:v>
                </c:pt>
                <c:pt idx="70">
                  <c:v>0.92362650463473983</c:v>
                </c:pt>
                <c:pt idx="71">
                  <c:v>0.93751562500256114</c:v>
                </c:pt>
                <c:pt idx="72">
                  <c:v>0.94098790509451646</c:v>
                </c:pt>
                <c:pt idx="73">
                  <c:v>0.94446018518647179</c:v>
                </c:pt>
                <c:pt idx="74">
                  <c:v>0.95140474537038244</c:v>
                </c:pt>
                <c:pt idx="75">
                  <c:v>0.9583493055542931</c:v>
                </c:pt>
                <c:pt idx="76">
                  <c:v>0.98612557870364981</c:v>
                </c:pt>
                <c:pt idx="77">
                  <c:v>0.98959780092991423</c:v>
                </c:pt>
                <c:pt idx="78">
                  <c:v>1.0000144675941556</c:v>
                </c:pt>
                <c:pt idx="79">
                  <c:v>1.003486689813144</c:v>
                </c:pt>
                <c:pt idx="80">
                  <c:v>1.0104311342583969</c:v>
                </c:pt>
                <c:pt idx="81">
                  <c:v>1.0139033564846613</c:v>
                </c:pt>
                <c:pt idx="82">
                  <c:v>1.0173755787036498</c:v>
                </c:pt>
                <c:pt idx="83">
                  <c:v>1.0208478009299142</c:v>
                </c:pt>
                <c:pt idx="84">
                  <c:v>1.0277922453751671</c:v>
                </c:pt>
                <c:pt idx="85">
                  <c:v>1.0312644675941556</c:v>
                </c:pt>
                <c:pt idx="86">
                  <c:v>1.0382089120394085</c:v>
                </c:pt>
                <c:pt idx="87">
                  <c:v>1.0451533564846613</c:v>
                </c:pt>
                <c:pt idx="88">
                  <c:v>1.0486255787036498</c:v>
                </c:pt>
                <c:pt idx="89">
                  <c:v>1.0555700231489027</c:v>
                </c:pt>
                <c:pt idx="90">
                  <c:v>1.0590422453751671</c:v>
                </c:pt>
                <c:pt idx="91">
                  <c:v>1.0625144675941556</c:v>
                </c:pt>
                <c:pt idx="92">
                  <c:v>1.065986689813144</c:v>
                </c:pt>
                <c:pt idx="93">
                  <c:v>1.0729311342583969</c:v>
                </c:pt>
                <c:pt idx="94">
                  <c:v>1.0833478009299142</c:v>
                </c:pt>
                <c:pt idx="95">
                  <c:v>1.0902922453751671</c:v>
                </c:pt>
                <c:pt idx="96">
                  <c:v>1.1111255787036498</c:v>
                </c:pt>
                <c:pt idx="97">
                  <c:v>1.1215422453751671</c:v>
                </c:pt>
                <c:pt idx="98">
                  <c:v>1.1250144675941556</c:v>
                </c:pt>
                <c:pt idx="99">
                  <c:v>1.1423755787036498</c:v>
                </c:pt>
                <c:pt idx="100">
                  <c:v>1.1458478009299142</c:v>
                </c:pt>
                <c:pt idx="101">
                  <c:v>1.1527922453751671</c:v>
                </c:pt>
                <c:pt idx="102">
                  <c:v>1.1562644675941556</c:v>
                </c:pt>
                <c:pt idx="103">
                  <c:v>1.1805700231489027</c:v>
                </c:pt>
                <c:pt idx="104">
                  <c:v>1.190986689813144</c:v>
                </c:pt>
                <c:pt idx="105">
                  <c:v>1.2014033564846613</c:v>
                </c:pt>
                <c:pt idx="106">
                  <c:v>1.2083478009299142</c:v>
                </c:pt>
                <c:pt idx="107">
                  <c:v>1.2118200231489027</c:v>
                </c:pt>
                <c:pt idx="108">
                  <c:v>1.2187644675941556</c:v>
                </c:pt>
                <c:pt idx="109">
                  <c:v>1.2257089120394085</c:v>
                </c:pt>
                <c:pt idx="110">
                  <c:v>1.2291811342583969</c:v>
                </c:pt>
                <c:pt idx="111">
                  <c:v>1.2395978009299142</c:v>
                </c:pt>
                <c:pt idx="112">
                  <c:v>1.2430700231489027</c:v>
                </c:pt>
                <c:pt idx="113">
                  <c:v>1.2465422453751671</c:v>
                </c:pt>
                <c:pt idx="114">
                  <c:v>1.2500144675941556</c:v>
                </c:pt>
                <c:pt idx="115">
                  <c:v>1.2639033564846613</c:v>
                </c:pt>
                <c:pt idx="116">
                  <c:v>1.2708478009299142</c:v>
                </c:pt>
                <c:pt idx="117">
                  <c:v>1.2882089120394085</c:v>
                </c:pt>
                <c:pt idx="118">
                  <c:v>1.3020978009299142</c:v>
                </c:pt>
                <c:pt idx="119">
                  <c:v>1.3090422453751671</c:v>
                </c:pt>
                <c:pt idx="120">
                  <c:v>1.315986689813144</c:v>
                </c:pt>
                <c:pt idx="121">
                  <c:v>1.3264033564846613</c:v>
                </c:pt>
                <c:pt idx="122">
                  <c:v>1.3402922453751671</c:v>
                </c:pt>
                <c:pt idx="123">
                  <c:v>1.3541811342583969</c:v>
                </c:pt>
                <c:pt idx="124">
                  <c:v>1.3576533564846613</c:v>
                </c:pt>
                <c:pt idx="125">
                  <c:v>1.3715422453751671</c:v>
                </c:pt>
                <c:pt idx="126">
                  <c:v>1.3750144675941556</c:v>
                </c:pt>
                <c:pt idx="127">
                  <c:v>1.3819589120394085</c:v>
                </c:pt>
                <c:pt idx="128">
                  <c:v>1.3889033564846613</c:v>
                </c:pt>
                <c:pt idx="129">
                  <c:v>1.3993200231489027</c:v>
                </c:pt>
                <c:pt idx="130">
                  <c:v>1.4062644675941556</c:v>
                </c:pt>
                <c:pt idx="131">
                  <c:v>1.409736689813144</c:v>
                </c:pt>
                <c:pt idx="132">
                  <c:v>1.4236255787036498</c:v>
                </c:pt>
                <c:pt idx="133">
                  <c:v>1.4375144675941556</c:v>
                </c:pt>
                <c:pt idx="134">
                  <c:v>1.4479311342583969</c:v>
                </c:pt>
                <c:pt idx="135">
                  <c:v>1.4687644675941556</c:v>
                </c:pt>
                <c:pt idx="136">
                  <c:v>1.472236689813144</c:v>
                </c:pt>
                <c:pt idx="137">
                  <c:v>1.4791811342583969</c:v>
                </c:pt>
                <c:pt idx="138">
                  <c:v>1.4826533564846613</c:v>
                </c:pt>
                <c:pt idx="139">
                  <c:v>1.4861255787036498</c:v>
                </c:pt>
                <c:pt idx="140">
                  <c:v>1.4930700231489027</c:v>
                </c:pt>
                <c:pt idx="141">
                  <c:v>1.4965422453751671</c:v>
                </c:pt>
                <c:pt idx="142">
                  <c:v>1.5069589120394085</c:v>
                </c:pt>
                <c:pt idx="143">
                  <c:v>1.5104311342583969</c:v>
                </c:pt>
                <c:pt idx="144">
                  <c:v>1.5243200231489027</c:v>
                </c:pt>
                <c:pt idx="145">
                  <c:v>1.5312644675941556</c:v>
                </c:pt>
                <c:pt idx="146">
                  <c:v>1.534736689813144</c:v>
                </c:pt>
                <c:pt idx="147">
                  <c:v>1.5451533564846613</c:v>
                </c:pt>
                <c:pt idx="148">
                  <c:v>1.5486255787036498</c:v>
                </c:pt>
                <c:pt idx="149">
                  <c:v>1.5625144675941556</c:v>
                </c:pt>
                <c:pt idx="150">
                  <c:v>1.565986689813144</c:v>
                </c:pt>
                <c:pt idx="151">
                  <c:v>1.5729311342583969</c:v>
                </c:pt>
                <c:pt idx="152">
                  <c:v>1.5764033564846613</c:v>
                </c:pt>
                <c:pt idx="153">
                  <c:v>1.5798755787036498</c:v>
                </c:pt>
                <c:pt idx="154">
                  <c:v>1.5833478009299142</c:v>
                </c:pt>
                <c:pt idx="155">
                  <c:v>1.5902922453751671</c:v>
                </c:pt>
                <c:pt idx="156">
                  <c:v>1.5937644675941556</c:v>
                </c:pt>
                <c:pt idx="157">
                  <c:v>1.6076533564846613</c:v>
                </c:pt>
                <c:pt idx="158">
                  <c:v>1.6145978009299142</c:v>
                </c:pt>
                <c:pt idx="159">
                  <c:v>1.6250144675941556</c:v>
                </c:pt>
                <c:pt idx="160">
                  <c:v>1.6319589120394085</c:v>
                </c:pt>
                <c:pt idx="161">
                  <c:v>1.6423755787036498</c:v>
                </c:pt>
                <c:pt idx="162">
                  <c:v>1.6458478009299142</c:v>
                </c:pt>
                <c:pt idx="163">
                  <c:v>1.6527922453751671</c:v>
                </c:pt>
                <c:pt idx="164">
                  <c:v>1.6805700231489027</c:v>
                </c:pt>
                <c:pt idx="165">
                  <c:v>1.6840422453751671</c:v>
                </c:pt>
                <c:pt idx="166">
                  <c:v>1.690986689813144</c:v>
                </c:pt>
                <c:pt idx="167">
                  <c:v>1.7048755787036498</c:v>
                </c:pt>
                <c:pt idx="168">
                  <c:v>1.7083478009299142</c:v>
                </c:pt>
                <c:pt idx="169">
                  <c:v>1.7257089120394085</c:v>
                </c:pt>
                <c:pt idx="170">
                  <c:v>1.7326533564846613</c:v>
                </c:pt>
                <c:pt idx="171">
                  <c:v>1.7395978009299142</c:v>
                </c:pt>
                <c:pt idx="172">
                  <c:v>1.7430700231489027</c:v>
                </c:pt>
                <c:pt idx="173">
                  <c:v>1.7500144675941556</c:v>
                </c:pt>
                <c:pt idx="174">
                  <c:v>1.753486689813144</c:v>
                </c:pt>
                <c:pt idx="175">
                  <c:v>1.7604311342583969</c:v>
                </c:pt>
                <c:pt idx="176">
                  <c:v>1.7777922453751671</c:v>
                </c:pt>
                <c:pt idx="177">
                  <c:v>1.7812644675941556</c:v>
                </c:pt>
                <c:pt idx="178">
                  <c:v>1.7882089120394085</c:v>
                </c:pt>
                <c:pt idx="179">
                  <c:v>1.8020978009299142</c:v>
                </c:pt>
                <c:pt idx="180">
                  <c:v>1.8055700231489027</c:v>
                </c:pt>
                <c:pt idx="181">
                  <c:v>1.8125144675941556</c:v>
                </c:pt>
                <c:pt idx="182">
                  <c:v>1.815986689813144</c:v>
                </c:pt>
                <c:pt idx="183">
                  <c:v>1.8229311342583969</c:v>
                </c:pt>
                <c:pt idx="184">
                  <c:v>1.8298755787036498</c:v>
                </c:pt>
                <c:pt idx="185">
                  <c:v>1.8402922453751671</c:v>
                </c:pt>
                <c:pt idx="186">
                  <c:v>1.847236689813144</c:v>
                </c:pt>
                <c:pt idx="187">
                  <c:v>1.8507089120394085</c:v>
                </c:pt>
                <c:pt idx="188">
                  <c:v>1.8750144675941556</c:v>
                </c:pt>
                <c:pt idx="189">
                  <c:v>1.878486689813144</c:v>
                </c:pt>
                <c:pt idx="190">
                  <c:v>1.8819589120394085</c:v>
                </c:pt>
                <c:pt idx="191">
                  <c:v>1.8854311342583969</c:v>
                </c:pt>
                <c:pt idx="192">
                  <c:v>1.8923755787036498</c:v>
                </c:pt>
                <c:pt idx="193">
                  <c:v>1.8993200231489027</c:v>
                </c:pt>
                <c:pt idx="194">
                  <c:v>1.9027922453751671</c:v>
                </c:pt>
                <c:pt idx="195">
                  <c:v>1.9062644675941556</c:v>
                </c:pt>
                <c:pt idx="196">
                  <c:v>1.909736689813144</c:v>
                </c:pt>
                <c:pt idx="197">
                  <c:v>1.9201533564846613</c:v>
                </c:pt>
                <c:pt idx="198">
                  <c:v>1.9236255787036498</c:v>
                </c:pt>
                <c:pt idx="199">
                  <c:v>1.9270978009299142</c:v>
                </c:pt>
                <c:pt idx="200">
                  <c:v>1.9375144675941556</c:v>
                </c:pt>
                <c:pt idx="201">
                  <c:v>1.9583478009299142</c:v>
                </c:pt>
                <c:pt idx="202">
                  <c:v>1.9652922453751671</c:v>
                </c:pt>
                <c:pt idx="203">
                  <c:v>1.9861255787036498</c:v>
                </c:pt>
                <c:pt idx="204">
                  <c:v>1.9895978009299142</c:v>
                </c:pt>
                <c:pt idx="205">
                  <c:v>2.0069589120394085</c:v>
                </c:pt>
                <c:pt idx="206">
                  <c:v>2.0139033564846613</c:v>
                </c:pt>
                <c:pt idx="207">
                  <c:v>2.0277922453751671</c:v>
                </c:pt>
                <c:pt idx="208">
                  <c:v>2.0312644675941556</c:v>
                </c:pt>
                <c:pt idx="209">
                  <c:v>2.034736689813144</c:v>
                </c:pt>
                <c:pt idx="210">
                  <c:v>2.0382089120394085</c:v>
                </c:pt>
                <c:pt idx="211">
                  <c:v>2.0486255787036498</c:v>
                </c:pt>
                <c:pt idx="212">
                  <c:v>2.0729311342583969</c:v>
                </c:pt>
                <c:pt idx="213">
                  <c:v>2.0798755787036498</c:v>
                </c:pt>
                <c:pt idx="214">
                  <c:v>2.1041811342583969</c:v>
                </c:pt>
                <c:pt idx="215">
                  <c:v>2.1076533564846613</c:v>
                </c:pt>
                <c:pt idx="216">
                  <c:v>2.1111255787036498</c:v>
                </c:pt>
                <c:pt idx="217">
                  <c:v>2.1180700231489027</c:v>
                </c:pt>
                <c:pt idx="218">
                  <c:v>2.1250144675941556</c:v>
                </c:pt>
                <c:pt idx="219">
                  <c:v>2.128486689813144</c:v>
                </c:pt>
                <c:pt idx="220">
                  <c:v>2.1319589120394085</c:v>
                </c:pt>
                <c:pt idx="221">
                  <c:v>2.1354311342583969</c:v>
                </c:pt>
                <c:pt idx="222">
                  <c:v>2.1423755787036498</c:v>
                </c:pt>
                <c:pt idx="223">
                  <c:v>2.1493200231489027</c:v>
                </c:pt>
                <c:pt idx="224">
                  <c:v>2.1562644675941556</c:v>
                </c:pt>
                <c:pt idx="225">
                  <c:v>2.1666811342583969</c:v>
                </c:pt>
                <c:pt idx="226">
                  <c:v>2.1701533564846613</c:v>
                </c:pt>
                <c:pt idx="227">
                  <c:v>2.1736255787036498</c:v>
                </c:pt>
                <c:pt idx="228">
                  <c:v>2.1840422453751671</c:v>
                </c:pt>
                <c:pt idx="229">
                  <c:v>2.1944589120394085</c:v>
                </c:pt>
                <c:pt idx="230">
                  <c:v>2.2083478009299142</c:v>
                </c:pt>
                <c:pt idx="231">
                  <c:v>2.222236689813144</c:v>
                </c:pt>
                <c:pt idx="232">
                  <c:v>2.2395978009299142</c:v>
                </c:pt>
                <c:pt idx="233">
                  <c:v>2.2430700231489027</c:v>
                </c:pt>
                <c:pt idx="234">
                  <c:v>2.2465422453751671</c:v>
                </c:pt>
                <c:pt idx="235">
                  <c:v>2.2500144675941556</c:v>
                </c:pt>
                <c:pt idx="236">
                  <c:v>2.253486689813144</c:v>
                </c:pt>
                <c:pt idx="237">
                  <c:v>2.2639033564846613</c:v>
                </c:pt>
                <c:pt idx="238">
                  <c:v>2.2673755787036498</c:v>
                </c:pt>
                <c:pt idx="239">
                  <c:v>2.2743200231489027</c:v>
                </c:pt>
                <c:pt idx="240">
                  <c:v>2.2916811342583969</c:v>
                </c:pt>
                <c:pt idx="241">
                  <c:v>2.3055700231489027</c:v>
                </c:pt>
                <c:pt idx="242">
                  <c:v>2.3194589120394085</c:v>
                </c:pt>
                <c:pt idx="243">
                  <c:v>2.3298755787036498</c:v>
                </c:pt>
                <c:pt idx="244">
                  <c:v>2.3368200231489027</c:v>
                </c:pt>
                <c:pt idx="245">
                  <c:v>2.3507089120394085</c:v>
                </c:pt>
                <c:pt idx="246">
                  <c:v>2.3541811342583969</c:v>
                </c:pt>
                <c:pt idx="247">
                  <c:v>2.3645978009299142</c:v>
                </c:pt>
                <c:pt idx="248">
                  <c:v>2.3923755787036498</c:v>
                </c:pt>
                <c:pt idx="249">
                  <c:v>2.3958478009299142</c:v>
                </c:pt>
                <c:pt idx="250">
                  <c:v>2.3993200231489027</c:v>
                </c:pt>
                <c:pt idx="251">
                  <c:v>2.4027922453751671</c:v>
                </c:pt>
                <c:pt idx="252">
                  <c:v>2.409736689813144</c:v>
                </c:pt>
                <c:pt idx="253">
                  <c:v>2.4166811342583969</c:v>
                </c:pt>
                <c:pt idx="254">
                  <c:v>2.4236255787036498</c:v>
                </c:pt>
                <c:pt idx="255">
                  <c:v>2.4270978009299142</c:v>
                </c:pt>
                <c:pt idx="256">
                  <c:v>2.4340422453751671</c:v>
                </c:pt>
                <c:pt idx="257">
                  <c:v>2.4479311342583969</c:v>
                </c:pt>
                <c:pt idx="258">
                  <c:v>2.4514033564846613</c:v>
                </c:pt>
                <c:pt idx="259">
                  <c:v>2.4548755787036498</c:v>
                </c:pt>
                <c:pt idx="260">
                  <c:v>2.4618200231489027</c:v>
                </c:pt>
                <c:pt idx="261">
                  <c:v>2.472236689813144</c:v>
                </c:pt>
                <c:pt idx="262">
                  <c:v>2.4791811342583969</c:v>
                </c:pt>
                <c:pt idx="263">
                  <c:v>2.4930700231489027</c:v>
                </c:pt>
                <c:pt idx="264">
                  <c:v>2.5000144675941556</c:v>
                </c:pt>
                <c:pt idx="265">
                  <c:v>2.5069589120394085</c:v>
                </c:pt>
                <c:pt idx="266">
                  <c:v>2.5139033564846613</c:v>
                </c:pt>
                <c:pt idx="267">
                  <c:v>2.5173755787036498</c:v>
                </c:pt>
                <c:pt idx="268">
                  <c:v>2.5416811342583969</c:v>
                </c:pt>
                <c:pt idx="269">
                  <c:v>2.5451533564846613</c:v>
                </c:pt>
                <c:pt idx="270">
                  <c:v>2.5590422453751671</c:v>
                </c:pt>
                <c:pt idx="271">
                  <c:v>2.565986689813144</c:v>
                </c:pt>
                <c:pt idx="272">
                  <c:v>2.5729311342583969</c:v>
                </c:pt>
                <c:pt idx="273">
                  <c:v>2.5764033564846613</c:v>
                </c:pt>
                <c:pt idx="274">
                  <c:v>2.5798755787036498</c:v>
                </c:pt>
                <c:pt idx="275">
                  <c:v>2.5902922453751671</c:v>
                </c:pt>
                <c:pt idx="276">
                  <c:v>2.597236689813144</c:v>
                </c:pt>
                <c:pt idx="277">
                  <c:v>2.6007089120394085</c:v>
                </c:pt>
                <c:pt idx="278">
                  <c:v>2.6076533564846613</c:v>
                </c:pt>
                <c:pt idx="279">
                  <c:v>2.6111255787036498</c:v>
                </c:pt>
                <c:pt idx="280">
                  <c:v>2.6145978009299142</c:v>
                </c:pt>
                <c:pt idx="281">
                  <c:v>2.6250144675941556</c:v>
                </c:pt>
                <c:pt idx="282">
                  <c:v>2.628486689813144</c:v>
                </c:pt>
                <c:pt idx="283">
                  <c:v>2.6319589120394085</c:v>
                </c:pt>
                <c:pt idx="284">
                  <c:v>2.6423755787036498</c:v>
                </c:pt>
                <c:pt idx="285">
                  <c:v>2.6632089120394085</c:v>
                </c:pt>
                <c:pt idx="286">
                  <c:v>2.6666811342583969</c:v>
                </c:pt>
                <c:pt idx="287">
                  <c:v>2.6701533564846613</c:v>
                </c:pt>
                <c:pt idx="288">
                  <c:v>2.6736255787036498</c:v>
                </c:pt>
                <c:pt idx="289">
                  <c:v>2.6770978009299142</c:v>
                </c:pt>
                <c:pt idx="290">
                  <c:v>2.6875144675941556</c:v>
                </c:pt>
                <c:pt idx="291">
                  <c:v>2.6944589120394085</c:v>
                </c:pt>
                <c:pt idx="292">
                  <c:v>2.6979311342583969</c:v>
                </c:pt>
                <c:pt idx="293">
                  <c:v>2.7083478009299142</c:v>
                </c:pt>
                <c:pt idx="294">
                  <c:v>2.7291811342583969</c:v>
                </c:pt>
                <c:pt idx="295">
                  <c:v>2.7465422453751671</c:v>
                </c:pt>
                <c:pt idx="296">
                  <c:v>2.7673755787036498</c:v>
                </c:pt>
                <c:pt idx="297">
                  <c:v>2.7708478009299142</c:v>
                </c:pt>
                <c:pt idx="298">
                  <c:v>2.7743200231489027</c:v>
                </c:pt>
                <c:pt idx="299">
                  <c:v>2.7812644675941556</c:v>
                </c:pt>
                <c:pt idx="300">
                  <c:v>2.784736689813144</c:v>
                </c:pt>
                <c:pt idx="301">
                  <c:v>2.7951533564846613</c:v>
                </c:pt>
                <c:pt idx="302">
                  <c:v>2.8055700231489027</c:v>
                </c:pt>
                <c:pt idx="303">
                  <c:v>2.8125144675941556</c:v>
                </c:pt>
                <c:pt idx="304">
                  <c:v>2.815986689813144</c:v>
                </c:pt>
                <c:pt idx="305">
                  <c:v>2.9583478009299142</c:v>
                </c:pt>
                <c:pt idx="306">
                  <c:v>3.0000144675941556</c:v>
                </c:pt>
                <c:pt idx="307">
                  <c:v>3.0416811342583969</c:v>
                </c:pt>
                <c:pt idx="308">
                  <c:v>3.1250144675941556</c:v>
                </c:pt>
                <c:pt idx="309">
                  <c:v>3.1666811342583969</c:v>
                </c:pt>
                <c:pt idx="310">
                  <c:v>3.2083478009299142</c:v>
                </c:pt>
                <c:pt idx="311">
                  <c:v>3.2500144675941556</c:v>
                </c:pt>
                <c:pt idx="312">
                  <c:v>3.2916811342583969</c:v>
                </c:pt>
                <c:pt idx="313">
                  <c:v>3.3333478009299142</c:v>
                </c:pt>
                <c:pt idx="314">
                  <c:v>3.3750144675941556</c:v>
                </c:pt>
                <c:pt idx="315">
                  <c:v>3.4166811342583969</c:v>
                </c:pt>
                <c:pt idx="316">
                  <c:v>3.4583478009299142</c:v>
                </c:pt>
                <c:pt idx="317">
                  <c:v>3.5000144675941556</c:v>
                </c:pt>
                <c:pt idx="318">
                  <c:v>3.5416811342583969</c:v>
                </c:pt>
                <c:pt idx="319">
                  <c:v>3.5833478009299142</c:v>
                </c:pt>
                <c:pt idx="320">
                  <c:v>3.6666811342583969</c:v>
                </c:pt>
                <c:pt idx="321">
                  <c:v>3.7083478009299142</c:v>
                </c:pt>
                <c:pt idx="322">
                  <c:v>3.7500144675941556</c:v>
                </c:pt>
                <c:pt idx="323">
                  <c:v>3.7916811342583969</c:v>
                </c:pt>
                <c:pt idx="324">
                  <c:v>3.8333478009299142</c:v>
                </c:pt>
                <c:pt idx="325">
                  <c:v>3.9583478009299142</c:v>
                </c:pt>
                <c:pt idx="326">
                  <c:v>4.0000144675941556</c:v>
                </c:pt>
                <c:pt idx="327">
                  <c:v>4.0416811342583969</c:v>
                </c:pt>
                <c:pt idx="328">
                  <c:v>4.0833478009299142</c:v>
                </c:pt>
                <c:pt idx="329">
                  <c:v>4.1250144675941556</c:v>
                </c:pt>
                <c:pt idx="330">
                  <c:v>4.1666811342583969</c:v>
                </c:pt>
                <c:pt idx="331">
                  <c:v>4.2500144675941556</c:v>
                </c:pt>
                <c:pt idx="332">
                  <c:v>4.4166811342583969</c:v>
                </c:pt>
                <c:pt idx="333">
                  <c:v>4.4583478009299142</c:v>
                </c:pt>
                <c:pt idx="334">
                  <c:v>4.5833478009299142</c:v>
                </c:pt>
                <c:pt idx="335">
                  <c:v>4.6250144675941556</c:v>
                </c:pt>
                <c:pt idx="336">
                  <c:v>4.6666811342583969</c:v>
                </c:pt>
                <c:pt idx="337">
                  <c:v>4.7083478009299142</c:v>
                </c:pt>
                <c:pt idx="338">
                  <c:v>4.7500144675941556</c:v>
                </c:pt>
                <c:pt idx="339">
                  <c:v>4.7916811342583969</c:v>
                </c:pt>
                <c:pt idx="340">
                  <c:v>4.8333478009299142</c:v>
                </c:pt>
                <c:pt idx="341">
                  <c:v>4.9166811342583969</c:v>
                </c:pt>
                <c:pt idx="342">
                  <c:v>4.9583478009299142</c:v>
                </c:pt>
                <c:pt idx="343">
                  <c:v>5.0833478009299142</c:v>
                </c:pt>
                <c:pt idx="344">
                  <c:v>5.1666811342583969</c:v>
                </c:pt>
                <c:pt idx="345">
                  <c:v>5.3333478009299142</c:v>
                </c:pt>
                <c:pt idx="346">
                  <c:v>5.4583478009299142</c:v>
                </c:pt>
                <c:pt idx="347">
                  <c:v>5.5416811342583969</c:v>
                </c:pt>
                <c:pt idx="348">
                  <c:v>5.7916811342583969</c:v>
                </c:pt>
                <c:pt idx="349">
                  <c:v>5.8333478009299142</c:v>
                </c:pt>
                <c:pt idx="350">
                  <c:v>5.9200618055547238</c:v>
                </c:pt>
                <c:pt idx="351">
                  <c:v>6.0033965277762036</c:v>
                </c:pt>
                <c:pt idx="352">
                  <c:v>6.0867312500049593</c:v>
                </c:pt>
                <c:pt idx="353">
                  <c:v>6.170065972226439</c:v>
                </c:pt>
                <c:pt idx="354">
                  <c:v>6.2534006944479188</c:v>
                </c:pt>
                <c:pt idx="355">
                  <c:v>6.2950680555586587</c:v>
                </c:pt>
                <c:pt idx="356">
                  <c:v>6.3367354166693985</c:v>
                </c:pt>
                <c:pt idx="357">
                  <c:v>6.4200701388908783</c:v>
                </c:pt>
                <c:pt idx="358">
                  <c:v>6.5450722222230979</c:v>
                </c:pt>
                <c:pt idx="359">
                  <c:v>6.6700743055553176</c:v>
                </c:pt>
                <c:pt idx="360">
                  <c:v>6.8436854166720877</c:v>
                </c:pt>
                <c:pt idx="361">
                  <c:v>6.8853527777828276</c:v>
                </c:pt>
                <c:pt idx="362">
                  <c:v>7.0520222222257871</c:v>
                </c:pt>
                <c:pt idx="363">
                  <c:v>7.093689583336527</c:v>
                </c:pt>
                <c:pt idx="364">
                  <c:v>7.3020263888902264</c:v>
                </c:pt>
                <c:pt idx="365">
                  <c:v>7.3436937500009662</c:v>
                </c:pt>
                <c:pt idx="366">
                  <c:v>7.3853611111117061</c:v>
                </c:pt>
                <c:pt idx="367">
                  <c:v>7.8471788773167646</c:v>
                </c:pt>
                <c:pt idx="368">
                  <c:v>7.8888455439810059</c:v>
                </c:pt>
                <c:pt idx="369">
                  <c:v>7.9305122106525232</c:v>
                </c:pt>
                <c:pt idx="370">
                  <c:v>7.9721788773167646</c:v>
                </c:pt>
                <c:pt idx="371">
                  <c:v>8.5138455439810059</c:v>
                </c:pt>
                <c:pt idx="372">
                  <c:v>8.6805122106525232</c:v>
                </c:pt>
              </c:numCache>
            </c:numRef>
          </c:xVal>
          <c:yVal>
            <c:numRef>
              <c:f>Sheet1!$K$4:$K$958</c:f>
              <c:numCache>
                <c:formatCode>General</c:formatCode>
                <c:ptCount val="955"/>
                <c:pt idx="0">
                  <c:v>-3.7869999999999999</c:v>
                </c:pt>
                <c:pt idx="1">
                  <c:v>-8.4201499999999996</c:v>
                </c:pt>
                <c:pt idx="2">
                  <c:v>0</c:v>
                </c:pt>
                <c:pt idx="3">
                  <c:v>-0.39648499999999998</c:v>
                </c:pt>
                <c:pt idx="4">
                  <c:v>0.18701000000000001</c:v>
                </c:pt>
                <c:pt idx="5">
                  <c:v>-34.125500000000002</c:v>
                </c:pt>
                <c:pt idx="6">
                  <c:v>-12.731999999999999</c:v>
                </c:pt>
                <c:pt idx="7">
                  <c:v>-10.548999999999999</c:v>
                </c:pt>
                <c:pt idx="8">
                  <c:v>0.6704</c:v>
                </c:pt>
                <c:pt idx="9">
                  <c:v>1.4815499999999999</c:v>
                </c:pt>
                <c:pt idx="10">
                  <c:v>-58.64</c:v>
                </c:pt>
                <c:pt idx="11">
                  <c:v>1.4609000000000001</c:v>
                </c:pt>
                <c:pt idx="12">
                  <c:v>0.69640000000000002</c:v>
                </c:pt>
                <c:pt idx="13">
                  <c:v>-32.124199999999995</c:v>
                </c:pt>
                <c:pt idx="14">
                  <c:v>-0.27172949999999996</c:v>
                </c:pt>
                <c:pt idx="15">
                  <c:v>-12.307494999999999</c:v>
                </c:pt>
                <c:pt idx="16">
                  <c:v>-12.732699999999999</c:v>
                </c:pt>
                <c:pt idx="17">
                  <c:v>-0.56848500000000002</c:v>
                </c:pt>
                <c:pt idx="18">
                  <c:v>4.4625000000000004</c:v>
                </c:pt>
                <c:pt idx="19">
                  <c:v>-5.2402500000000005</c:v>
                </c:pt>
                <c:pt idx="20">
                  <c:v>-12.5867</c:v>
                </c:pt>
                <c:pt idx="21">
                  <c:v>-2.7154999999999996</c:v>
                </c:pt>
                <c:pt idx="22">
                  <c:v>12.960899999999999</c:v>
                </c:pt>
                <c:pt idx="23">
                  <c:v>14.100000000000001</c:v>
                </c:pt>
                <c:pt idx="24">
                  <c:v>17.091000000000001</c:v>
                </c:pt>
                <c:pt idx="25">
                  <c:v>24.818999999999999</c:v>
                </c:pt>
                <c:pt idx="26">
                  <c:v>30.782499999999999</c:v>
                </c:pt>
                <c:pt idx="27">
                  <c:v>36.596999999999994</c:v>
                </c:pt>
                <c:pt idx="28">
                  <c:v>44.157499999999999</c:v>
                </c:pt>
                <c:pt idx="29">
                  <c:v>52.665000000000006</c:v>
                </c:pt>
                <c:pt idx="30">
                  <c:v>58.9925</c:v>
                </c:pt>
                <c:pt idx="31">
                  <c:v>67.673000000000002</c:v>
                </c:pt>
                <c:pt idx="32">
                  <c:v>83.750500000000002</c:v>
                </c:pt>
                <c:pt idx="33">
                  <c:v>109.94</c:v>
                </c:pt>
                <c:pt idx="34">
                  <c:v>116.37</c:v>
                </c:pt>
                <c:pt idx="35">
                  <c:v>124.34</c:v>
                </c:pt>
                <c:pt idx="36">
                  <c:v>130.85500000000002</c:v>
                </c:pt>
                <c:pt idx="37">
                  <c:v>137.62</c:v>
                </c:pt>
                <c:pt idx="38">
                  <c:v>145.45499999999998</c:v>
                </c:pt>
                <c:pt idx="39">
                  <c:v>154.37</c:v>
                </c:pt>
                <c:pt idx="40">
                  <c:v>161.745</c:v>
                </c:pt>
                <c:pt idx="41">
                  <c:v>189.73000000000002</c:v>
                </c:pt>
                <c:pt idx="42">
                  <c:v>229.31</c:v>
                </c:pt>
                <c:pt idx="43">
                  <c:v>268.26499999999999</c:v>
                </c:pt>
                <c:pt idx="44">
                  <c:v>282.46500000000003</c:v>
                </c:pt>
                <c:pt idx="45">
                  <c:v>295.97500000000002</c:v>
                </c:pt>
                <c:pt idx="46">
                  <c:v>322.69</c:v>
                </c:pt>
                <c:pt idx="47">
                  <c:v>337.74</c:v>
                </c:pt>
                <c:pt idx="48">
                  <c:v>382.55</c:v>
                </c:pt>
                <c:pt idx="49">
                  <c:v>418.73500000000001</c:v>
                </c:pt>
                <c:pt idx="50">
                  <c:v>442.625</c:v>
                </c:pt>
                <c:pt idx="51">
                  <c:v>451.995</c:v>
                </c:pt>
                <c:pt idx="52">
                  <c:v>461.79500000000002</c:v>
                </c:pt>
                <c:pt idx="53">
                  <c:v>477.20499999999998</c:v>
                </c:pt>
                <c:pt idx="54">
                  <c:v>483.99</c:v>
                </c:pt>
                <c:pt idx="55">
                  <c:v>508.4</c:v>
                </c:pt>
                <c:pt idx="56">
                  <c:v>541.05500000000006</c:v>
                </c:pt>
                <c:pt idx="57">
                  <c:v>541.35500000000002</c:v>
                </c:pt>
                <c:pt idx="58">
                  <c:v>557.54999999999995</c:v>
                </c:pt>
                <c:pt idx="59">
                  <c:v>567.32500000000005</c:v>
                </c:pt>
                <c:pt idx="60">
                  <c:v>575.42499999999995</c:v>
                </c:pt>
                <c:pt idx="61">
                  <c:v>584.32999999999993</c:v>
                </c:pt>
                <c:pt idx="62">
                  <c:v>601.19500000000005</c:v>
                </c:pt>
                <c:pt idx="63">
                  <c:v>609.125</c:v>
                </c:pt>
                <c:pt idx="64">
                  <c:v>629.32500000000005</c:v>
                </c:pt>
                <c:pt idx="65">
                  <c:v>637.02500000000009</c:v>
                </c:pt>
                <c:pt idx="66">
                  <c:v>651.06999999999994</c:v>
                </c:pt>
                <c:pt idx="67">
                  <c:v>656.2349999999999</c:v>
                </c:pt>
                <c:pt idx="68">
                  <c:v>663.54500000000007</c:v>
                </c:pt>
                <c:pt idx="69">
                  <c:v>658.88</c:v>
                </c:pt>
                <c:pt idx="70">
                  <c:v>687.31500000000005</c:v>
                </c:pt>
                <c:pt idx="71">
                  <c:v>708.58</c:v>
                </c:pt>
                <c:pt idx="72">
                  <c:v>714.755</c:v>
                </c:pt>
                <c:pt idx="73">
                  <c:v>720.94</c:v>
                </c:pt>
                <c:pt idx="74">
                  <c:v>730.10500000000002</c:v>
                </c:pt>
                <c:pt idx="75">
                  <c:v>740.75</c:v>
                </c:pt>
                <c:pt idx="76">
                  <c:v>812.02499999999998</c:v>
                </c:pt>
                <c:pt idx="77">
                  <c:v>816.74499999999989</c:v>
                </c:pt>
                <c:pt idx="78">
                  <c:v>832.09</c:v>
                </c:pt>
                <c:pt idx="79">
                  <c:v>835.97</c:v>
                </c:pt>
                <c:pt idx="80">
                  <c:v>854.79500000000007</c:v>
                </c:pt>
                <c:pt idx="81">
                  <c:v>860.08500000000004</c:v>
                </c:pt>
                <c:pt idx="82">
                  <c:v>861.43499999999995</c:v>
                </c:pt>
                <c:pt idx="83">
                  <c:v>863.20500000000004</c:v>
                </c:pt>
                <c:pt idx="84">
                  <c:v>868.72</c:v>
                </c:pt>
                <c:pt idx="85">
                  <c:v>864.56999999999994</c:v>
                </c:pt>
                <c:pt idx="86">
                  <c:v>890.07500000000005</c:v>
                </c:pt>
                <c:pt idx="87">
                  <c:v>895.96</c:v>
                </c:pt>
                <c:pt idx="88">
                  <c:v>897.22</c:v>
                </c:pt>
                <c:pt idx="89">
                  <c:v>902.88499999999999</c:v>
                </c:pt>
                <c:pt idx="90">
                  <c:v>908.54499999999996</c:v>
                </c:pt>
                <c:pt idx="91">
                  <c:v>913.78</c:v>
                </c:pt>
                <c:pt idx="92">
                  <c:v>921.38</c:v>
                </c:pt>
                <c:pt idx="93">
                  <c:v>929.58999999999992</c:v>
                </c:pt>
                <c:pt idx="94">
                  <c:v>937.72500000000002</c:v>
                </c:pt>
                <c:pt idx="95">
                  <c:v>942.28500000000008</c:v>
                </c:pt>
                <c:pt idx="96">
                  <c:v>971.54</c:v>
                </c:pt>
                <c:pt idx="97">
                  <c:v>982.79</c:v>
                </c:pt>
                <c:pt idx="98">
                  <c:v>990.10500000000002</c:v>
                </c:pt>
                <c:pt idx="99">
                  <c:v>1008.05</c:v>
                </c:pt>
                <c:pt idx="100">
                  <c:v>1012.1</c:v>
                </c:pt>
                <c:pt idx="101">
                  <c:v>1020.1</c:v>
                </c:pt>
                <c:pt idx="102">
                  <c:v>1025.5999999999999</c:v>
                </c:pt>
                <c:pt idx="103">
                  <c:v>1047.5</c:v>
                </c:pt>
                <c:pt idx="104">
                  <c:v>1061.1500000000001</c:v>
                </c:pt>
                <c:pt idx="105">
                  <c:v>1072.5999999999999</c:v>
                </c:pt>
                <c:pt idx="106">
                  <c:v>1079.25</c:v>
                </c:pt>
                <c:pt idx="107">
                  <c:v>1083</c:v>
                </c:pt>
                <c:pt idx="108">
                  <c:v>1091.4000000000001</c:v>
                </c:pt>
                <c:pt idx="109">
                  <c:v>1097.6500000000001</c:v>
                </c:pt>
                <c:pt idx="110">
                  <c:v>1102.8499999999999</c:v>
                </c:pt>
                <c:pt idx="111">
                  <c:v>1111.0500000000002</c:v>
                </c:pt>
                <c:pt idx="112">
                  <c:v>1116.5</c:v>
                </c:pt>
                <c:pt idx="113">
                  <c:v>1121.45</c:v>
                </c:pt>
                <c:pt idx="114">
                  <c:v>1121.05</c:v>
                </c:pt>
                <c:pt idx="115">
                  <c:v>1127.0999999999999</c:v>
                </c:pt>
                <c:pt idx="116">
                  <c:v>1134.5999999999999</c:v>
                </c:pt>
                <c:pt idx="117">
                  <c:v>1143.95</c:v>
                </c:pt>
                <c:pt idx="118">
                  <c:v>1153.4499999999998</c:v>
                </c:pt>
                <c:pt idx="119">
                  <c:v>1156.2</c:v>
                </c:pt>
                <c:pt idx="120">
                  <c:v>1152.0500000000002</c:v>
                </c:pt>
                <c:pt idx="121">
                  <c:v>1165.1500000000001</c:v>
                </c:pt>
                <c:pt idx="122">
                  <c:v>1170.2</c:v>
                </c:pt>
                <c:pt idx="123">
                  <c:v>1180.1500000000001</c:v>
                </c:pt>
                <c:pt idx="124">
                  <c:v>1160.2</c:v>
                </c:pt>
                <c:pt idx="125">
                  <c:v>1172.3</c:v>
                </c:pt>
                <c:pt idx="126">
                  <c:v>1154.05</c:v>
                </c:pt>
                <c:pt idx="127">
                  <c:v>1163.75</c:v>
                </c:pt>
                <c:pt idx="128">
                  <c:v>1193</c:v>
                </c:pt>
                <c:pt idx="129">
                  <c:v>1195.1500000000001</c:v>
                </c:pt>
                <c:pt idx="130">
                  <c:v>1198.3499999999999</c:v>
                </c:pt>
                <c:pt idx="131">
                  <c:v>1200.6500000000001</c:v>
                </c:pt>
                <c:pt idx="132">
                  <c:v>1205.0500000000002</c:v>
                </c:pt>
                <c:pt idx="133">
                  <c:v>1203.0999999999999</c:v>
                </c:pt>
                <c:pt idx="134">
                  <c:v>1201.0999999999999</c:v>
                </c:pt>
                <c:pt idx="135">
                  <c:v>1201.1500000000001</c:v>
                </c:pt>
                <c:pt idx="136">
                  <c:v>1203.55</c:v>
                </c:pt>
                <c:pt idx="137">
                  <c:v>1204</c:v>
                </c:pt>
                <c:pt idx="138">
                  <c:v>1204.9000000000001</c:v>
                </c:pt>
                <c:pt idx="139">
                  <c:v>1201.6500000000001</c:v>
                </c:pt>
                <c:pt idx="140">
                  <c:v>1202.3</c:v>
                </c:pt>
                <c:pt idx="141">
                  <c:v>1203.8499999999999</c:v>
                </c:pt>
                <c:pt idx="142">
                  <c:v>1206.9000000000001</c:v>
                </c:pt>
                <c:pt idx="143">
                  <c:v>1207.5</c:v>
                </c:pt>
                <c:pt idx="144">
                  <c:v>1210.5</c:v>
                </c:pt>
                <c:pt idx="145">
                  <c:v>1212.6500000000001</c:v>
                </c:pt>
                <c:pt idx="146">
                  <c:v>1212.3</c:v>
                </c:pt>
                <c:pt idx="147">
                  <c:v>1212.95</c:v>
                </c:pt>
                <c:pt idx="148">
                  <c:v>1212.0999999999999</c:v>
                </c:pt>
                <c:pt idx="149">
                  <c:v>1216.75</c:v>
                </c:pt>
                <c:pt idx="150">
                  <c:v>1217.5500000000002</c:v>
                </c:pt>
                <c:pt idx="151">
                  <c:v>1220.5999999999999</c:v>
                </c:pt>
                <c:pt idx="152">
                  <c:v>1213.1500000000001</c:v>
                </c:pt>
                <c:pt idx="153">
                  <c:v>1219.8</c:v>
                </c:pt>
                <c:pt idx="154">
                  <c:v>1220.3499999999999</c:v>
                </c:pt>
                <c:pt idx="155">
                  <c:v>1225.3499999999999</c:v>
                </c:pt>
                <c:pt idx="156">
                  <c:v>1224.8499999999999</c:v>
                </c:pt>
                <c:pt idx="157">
                  <c:v>1198.5500000000002</c:v>
                </c:pt>
                <c:pt idx="158">
                  <c:v>1189.1500000000001</c:v>
                </c:pt>
                <c:pt idx="159">
                  <c:v>1188.6500000000001</c:v>
                </c:pt>
                <c:pt idx="160">
                  <c:v>1188.3</c:v>
                </c:pt>
                <c:pt idx="161">
                  <c:v>1185.6999999999998</c:v>
                </c:pt>
                <c:pt idx="162">
                  <c:v>1186.25</c:v>
                </c:pt>
                <c:pt idx="163">
                  <c:v>1185.75</c:v>
                </c:pt>
                <c:pt idx="164">
                  <c:v>1189.1500000000001</c:v>
                </c:pt>
                <c:pt idx="165">
                  <c:v>1188.3499999999999</c:v>
                </c:pt>
                <c:pt idx="166">
                  <c:v>1180.9499999999998</c:v>
                </c:pt>
                <c:pt idx="167">
                  <c:v>1187</c:v>
                </c:pt>
                <c:pt idx="168">
                  <c:v>1190.4000000000001</c:v>
                </c:pt>
                <c:pt idx="169">
                  <c:v>1180.4000000000001</c:v>
                </c:pt>
                <c:pt idx="170">
                  <c:v>1186.8499999999999</c:v>
                </c:pt>
                <c:pt idx="171">
                  <c:v>1187.75</c:v>
                </c:pt>
                <c:pt idx="172">
                  <c:v>1180.3499999999999</c:v>
                </c:pt>
                <c:pt idx="173">
                  <c:v>1188.45</c:v>
                </c:pt>
                <c:pt idx="174">
                  <c:v>1189</c:v>
                </c:pt>
                <c:pt idx="175">
                  <c:v>1175.3</c:v>
                </c:pt>
                <c:pt idx="176">
                  <c:v>1175.1999999999998</c:v>
                </c:pt>
                <c:pt idx="177">
                  <c:v>1175.1500000000001</c:v>
                </c:pt>
                <c:pt idx="178">
                  <c:v>1162.0500000000002</c:v>
                </c:pt>
                <c:pt idx="179">
                  <c:v>1177.05</c:v>
                </c:pt>
                <c:pt idx="180">
                  <c:v>1176.8499999999999</c:v>
                </c:pt>
                <c:pt idx="181">
                  <c:v>1177.8499999999999</c:v>
                </c:pt>
                <c:pt idx="182">
                  <c:v>1176.6500000000001</c:v>
                </c:pt>
                <c:pt idx="183">
                  <c:v>1178.0999999999999</c:v>
                </c:pt>
                <c:pt idx="184">
                  <c:v>1178.6500000000001</c:v>
                </c:pt>
                <c:pt idx="185">
                  <c:v>1170.3499999999999</c:v>
                </c:pt>
                <c:pt idx="186">
                  <c:v>1178.55</c:v>
                </c:pt>
                <c:pt idx="187">
                  <c:v>1179.8</c:v>
                </c:pt>
                <c:pt idx="188">
                  <c:v>1182.0999999999999</c:v>
                </c:pt>
                <c:pt idx="189">
                  <c:v>1183.05</c:v>
                </c:pt>
                <c:pt idx="190">
                  <c:v>1183.2</c:v>
                </c:pt>
                <c:pt idx="191">
                  <c:v>1183.8499999999999</c:v>
                </c:pt>
                <c:pt idx="192">
                  <c:v>1184</c:v>
                </c:pt>
                <c:pt idx="193">
                  <c:v>1184.8499999999999</c:v>
                </c:pt>
                <c:pt idx="194">
                  <c:v>1186.3499999999999</c:v>
                </c:pt>
                <c:pt idx="195">
                  <c:v>1186.6999999999998</c:v>
                </c:pt>
                <c:pt idx="196">
                  <c:v>1185.9000000000001</c:v>
                </c:pt>
                <c:pt idx="197">
                  <c:v>1186.6500000000001</c:v>
                </c:pt>
                <c:pt idx="198">
                  <c:v>1186.55</c:v>
                </c:pt>
                <c:pt idx="199">
                  <c:v>1186.3000000000002</c:v>
                </c:pt>
                <c:pt idx="200">
                  <c:v>1189.5</c:v>
                </c:pt>
                <c:pt idx="201">
                  <c:v>1192.3499999999999</c:v>
                </c:pt>
                <c:pt idx="202">
                  <c:v>1192.5500000000002</c:v>
                </c:pt>
                <c:pt idx="203">
                  <c:v>1195.55</c:v>
                </c:pt>
                <c:pt idx="204">
                  <c:v>1197.0999999999999</c:v>
                </c:pt>
                <c:pt idx="205">
                  <c:v>1196.4499999999998</c:v>
                </c:pt>
                <c:pt idx="206">
                  <c:v>1197.75</c:v>
                </c:pt>
                <c:pt idx="207">
                  <c:v>1198.4000000000001</c:v>
                </c:pt>
                <c:pt idx="208">
                  <c:v>1200.3000000000002</c:v>
                </c:pt>
                <c:pt idx="209">
                  <c:v>1198.9000000000001</c:v>
                </c:pt>
                <c:pt idx="210">
                  <c:v>1199.4000000000001</c:v>
                </c:pt>
                <c:pt idx="211">
                  <c:v>1200.1500000000001</c:v>
                </c:pt>
                <c:pt idx="212">
                  <c:v>1203.0999999999999</c:v>
                </c:pt>
                <c:pt idx="213">
                  <c:v>1203.25</c:v>
                </c:pt>
                <c:pt idx="214">
                  <c:v>1207.1500000000001</c:v>
                </c:pt>
                <c:pt idx="215">
                  <c:v>1207.25</c:v>
                </c:pt>
                <c:pt idx="216">
                  <c:v>1208.75</c:v>
                </c:pt>
                <c:pt idx="217">
                  <c:v>1208.5</c:v>
                </c:pt>
                <c:pt idx="218">
                  <c:v>1209.45</c:v>
                </c:pt>
                <c:pt idx="219">
                  <c:v>1210.05</c:v>
                </c:pt>
                <c:pt idx="220">
                  <c:v>1209.5</c:v>
                </c:pt>
                <c:pt idx="221">
                  <c:v>1212.1500000000001</c:v>
                </c:pt>
                <c:pt idx="222">
                  <c:v>1212.5999999999999</c:v>
                </c:pt>
                <c:pt idx="223">
                  <c:v>1212.55</c:v>
                </c:pt>
                <c:pt idx="224">
                  <c:v>1213.75</c:v>
                </c:pt>
                <c:pt idx="225">
                  <c:v>1214.4000000000001</c:v>
                </c:pt>
                <c:pt idx="226">
                  <c:v>1215.5</c:v>
                </c:pt>
                <c:pt idx="227">
                  <c:v>1215.8</c:v>
                </c:pt>
                <c:pt idx="228">
                  <c:v>1216.9000000000001</c:v>
                </c:pt>
                <c:pt idx="229">
                  <c:v>1219.25</c:v>
                </c:pt>
                <c:pt idx="230">
                  <c:v>1220.1500000000001</c:v>
                </c:pt>
                <c:pt idx="231">
                  <c:v>1215.7</c:v>
                </c:pt>
                <c:pt idx="232">
                  <c:v>1225.0999999999999</c:v>
                </c:pt>
                <c:pt idx="233">
                  <c:v>1226.3499999999999</c:v>
                </c:pt>
                <c:pt idx="234">
                  <c:v>1225.8000000000002</c:v>
                </c:pt>
                <c:pt idx="235">
                  <c:v>1228.05</c:v>
                </c:pt>
                <c:pt idx="236">
                  <c:v>1226.45</c:v>
                </c:pt>
                <c:pt idx="237">
                  <c:v>1229.5500000000002</c:v>
                </c:pt>
                <c:pt idx="238">
                  <c:v>1222.0500000000002</c:v>
                </c:pt>
                <c:pt idx="239">
                  <c:v>1230.7</c:v>
                </c:pt>
                <c:pt idx="240">
                  <c:v>1231.6500000000001</c:v>
                </c:pt>
                <c:pt idx="241">
                  <c:v>1233.3499999999999</c:v>
                </c:pt>
                <c:pt idx="242">
                  <c:v>1236</c:v>
                </c:pt>
                <c:pt idx="243">
                  <c:v>1237.25</c:v>
                </c:pt>
                <c:pt idx="244">
                  <c:v>1236.9499999999998</c:v>
                </c:pt>
                <c:pt idx="245">
                  <c:v>1240.5</c:v>
                </c:pt>
                <c:pt idx="246">
                  <c:v>1240.45</c:v>
                </c:pt>
                <c:pt idx="247">
                  <c:v>1241.5500000000002</c:v>
                </c:pt>
                <c:pt idx="248">
                  <c:v>1246.05</c:v>
                </c:pt>
                <c:pt idx="249">
                  <c:v>1239.8</c:v>
                </c:pt>
                <c:pt idx="250">
                  <c:v>1246.55</c:v>
                </c:pt>
                <c:pt idx="251">
                  <c:v>1246.5500000000002</c:v>
                </c:pt>
                <c:pt idx="252">
                  <c:v>1248.6999999999998</c:v>
                </c:pt>
                <c:pt idx="253">
                  <c:v>1248.5500000000002</c:v>
                </c:pt>
                <c:pt idx="254">
                  <c:v>1250.55</c:v>
                </c:pt>
                <c:pt idx="255">
                  <c:v>1251.8000000000002</c:v>
                </c:pt>
                <c:pt idx="256">
                  <c:v>1251.8</c:v>
                </c:pt>
                <c:pt idx="257">
                  <c:v>1254.45</c:v>
                </c:pt>
                <c:pt idx="258">
                  <c:v>1255</c:v>
                </c:pt>
                <c:pt idx="259">
                  <c:v>1254.7</c:v>
                </c:pt>
                <c:pt idx="260">
                  <c:v>1255.0999999999999</c:v>
                </c:pt>
                <c:pt idx="261">
                  <c:v>1256.5</c:v>
                </c:pt>
                <c:pt idx="262">
                  <c:v>1250.8499999999999</c:v>
                </c:pt>
                <c:pt idx="263">
                  <c:v>1251.75</c:v>
                </c:pt>
                <c:pt idx="264">
                  <c:v>1259.8</c:v>
                </c:pt>
                <c:pt idx="265">
                  <c:v>1261</c:v>
                </c:pt>
                <c:pt idx="266">
                  <c:v>1260.9000000000001</c:v>
                </c:pt>
                <c:pt idx="267">
                  <c:v>1263.5999999999999</c:v>
                </c:pt>
                <c:pt idx="268">
                  <c:v>1266.1500000000001</c:v>
                </c:pt>
                <c:pt idx="269">
                  <c:v>1266.0500000000002</c:v>
                </c:pt>
                <c:pt idx="270">
                  <c:v>1269.0500000000002</c:v>
                </c:pt>
                <c:pt idx="271">
                  <c:v>1268.75</c:v>
                </c:pt>
                <c:pt idx="272">
                  <c:v>1269.6500000000001</c:v>
                </c:pt>
                <c:pt idx="273">
                  <c:v>1269.75</c:v>
                </c:pt>
                <c:pt idx="274">
                  <c:v>1263.1500000000001</c:v>
                </c:pt>
                <c:pt idx="275">
                  <c:v>1271.6500000000001</c:v>
                </c:pt>
                <c:pt idx="276">
                  <c:v>1272.8</c:v>
                </c:pt>
                <c:pt idx="277">
                  <c:v>1273.6500000000001</c:v>
                </c:pt>
                <c:pt idx="278">
                  <c:v>1273.5</c:v>
                </c:pt>
                <c:pt idx="279">
                  <c:v>1275.2</c:v>
                </c:pt>
                <c:pt idx="280">
                  <c:v>1275.25</c:v>
                </c:pt>
                <c:pt idx="281">
                  <c:v>1275.1500000000001</c:v>
                </c:pt>
                <c:pt idx="282">
                  <c:v>1274.2</c:v>
                </c:pt>
                <c:pt idx="283">
                  <c:v>1275.4000000000001</c:v>
                </c:pt>
                <c:pt idx="284">
                  <c:v>1278.7</c:v>
                </c:pt>
                <c:pt idx="285">
                  <c:v>1280.5</c:v>
                </c:pt>
                <c:pt idx="286">
                  <c:v>1270.5</c:v>
                </c:pt>
                <c:pt idx="287">
                  <c:v>1281.7</c:v>
                </c:pt>
                <c:pt idx="288">
                  <c:v>1277.7</c:v>
                </c:pt>
                <c:pt idx="289">
                  <c:v>1282.3499999999999</c:v>
                </c:pt>
                <c:pt idx="290">
                  <c:v>1283.4000000000001</c:v>
                </c:pt>
                <c:pt idx="291">
                  <c:v>1284.7</c:v>
                </c:pt>
                <c:pt idx="292">
                  <c:v>1285.9000000000001</c:v>
                </c:pt>
                <c:pt idx="293">
                  <c:v>1285.8</c:v>
                </c:pt>
                <c:pt idx="294">
                  <c:v>1289.5500000000002</c:v>
                </c:pt>
                <c:pt idx="295">
                  <c:v>1291.1500000000001</c:v>
                </c:pt>
                <c:pt idx="296">
                  <c:v>1294.0999999999999</c:v>
                </c:pt>
                <c:pt idx="297">
                  <c:v>1294.6999999999998</c:v>
                </c:pt>
                <c:pt idx="298">
                  <c:v>1296.1500000000001</c:v>
                </c:pt>
                <c:pt idx="299">
                  <c:v>1296.9000000000001</c:v>
                </c:pt>
                <c:pt idx="300">
                  <c:v>1296.5999999999999</c:v>
                </c:pt>
                <c:pt idx="301">
                  <c:v>1298.4000000000001</c:v>
                </c:pt>
                <c:pt idx="302">
                  <c:v>1300</c:v>
                </c:pt>
                <c:pt idx="303">
                  <c:v>1285.8499999999999</c:v>
                </c:pt>
                <c:pt idx="304">
                  <c:v>1300.95</c:v>
                </c:pt>
                <c:pt idx="305">
                  <c:v>1321.65</c:v>
                </c:pt>
                <c:pt idx="306">
                  <c:v>1328.5</c:v>
                </c:pt>
                <c:pt idx="307">
                  <c:v>1333.1</c:v>
                </c:pt>
                <c:pt idx="308">
                  <c:v>1346.65</c:v>
                </c:pt>
                <c:pt idx="309">
                  <c:v>1353.5</c:v>
                </c:pt>
                <c:pt idx="310">
                  <c:v>1351.8</c:v>
                </c:pt>
                <c:pt idx="311">
                  <c:v>1367.9</c:v>
                </c:pt>
                <c:pt idx="312">
                  <c:v>1366.05</c:v>
                </c:pt>
                <c:pt idx="313">
                  <c:v>1380.15</c:v>
                </c:pt>
                <c:pt idx="314">
                  <c:v>1391.35</c:v>
                </c:pt>
                <c:pt idx="315">
                  <c:v>1393.4</c:v>
                </c:pt>
                <c:pt idx="316">
                  <c:v>1402.95</c:v>
                </c:pt>
                <c:pt idx="317">
                  <c:v>1409.65</c:v>
                </c:pt>
                <c:pt idx="318">
                  <c:v>1419.15</c:v>
                </c:pt>
                <c:pt idx="319">
                  <c:v>1424.0500000000002</c:v>
                </c:pt>
                <c:pt idx="320">
                  <c:v>1439.25</c:v>
                </c:pt>
                <c:pt idx="321">
                  <c:v>1446.55</c:v>
                </c:pt>
                <c:pt idx="322">
                  <c:v>1455.05</c:v>
                </c:pt>
                <c:pt idx="323">
                  <c:v>1449.1</c:v>
                </c:pt>
                <c:pt idx="324">
                  <c:v>1473.65</c:v>
                </c:pt>
                <c:pt idx="325">
                  <c:v>1498.5500000000002</c:v>
                </c:pt>
                <c:pt idx="326">
                  <c:v>1509.75</c:v>
                </c:pt>
                <c:pt idx="327">
                  <c:v>1519.95</c:v>
                </c:pt>
                <c:pt idx="328">
                  <c:v>1523.65</c:v>
                </c:pt>
                <c:pt idx="329">
                  <c:v>1514.9</c:v>
                </c:pt>
                <c:pt idx="330">
                  <c:v>1547.15</c:v>
                </c:pt>
                <c:pt idx="331">
                  <c:v>1566.2</c:v>
                </c:pt>
                <c:pt idx="332">
                  <c:v>1600.3000000000002</c:v>
                </c:pt>
                <c:pt idx="333">
                  <c:v>1592.9</c:v>
                </c:pt>
                <c:pt idx="334">
                  <c:v>1633.85</c:v>
                </c:pt>
                <c:pt idx="335">
                  <c:v>1641.65</c:v>
                </c:pt>
                <c:pt idx="336">
                  <c:v>1631.85</c:v>
                </c:pt>
                <c:pt idx="337">
                  <c:v>1626.4</c:v>
                </c:pt>
                <c:pt idx="338">
                  <c:v>1649.7</c:v>
                </c:pt>
                <c:pt idx="339">
                  <c:v>1672.4</c:v>
                </c:pt>
                <c:pt idx="340">
                  <c:v>1662.65</c:v>
                </c:pt>
                <c:pt idx="341">
                  <c:v>1691.65</c:v>
                </c:pt>
                <c:pt idx="342">
                  <c:v>1700.35</c:v>
                </c:pt>
                <c:pt idx="343">
                  <c:v>1714.5500000000002</c:v>
                </c:pt>
                <c:pt idx="344">
                  <c:v>1729.9</c:v>
                </c:pt>
                <c:pt idx="345">
                  <c:v>1756.1</c:v>
                </c:pt>
                <c:pt idx="346">
                  <c:v>1774.4</c:v>
                </c:pt>
                <c:pt idx="347">
                  <c:v>1788.4499999999998</c:v>
                </c:pt>
                <c:pt idx="348">
                  <c:v>1803.5</c:v>
                </c:pt>
                <c:pt idx="349">
                  <c:v>1818.95</c:v>
                </c:pt>
                <c:pt idx="350">
                  <c:v>1825.55</c:v>
                </c:pt>
                <c:pt idx="351">
                  <c:v>1849.6</c:v>
                </c:pt>
                <c:pt idx="352">
                  <c:v>1857.8000000000002</c:v>
                </c:pt>
                <c:pt idx="353">
                  <c:v>1860.0500000000002</c:v>
                </c:pt>
                <c:pt idx="354">
                  <c:v>1880.85</c:v>
                </c:pt>
                <c:pt idx="355">
                  <c:v>1856</c:v>
                </c:pt>
                <c:pt idx="356">
                  <c:v>1885.3500000000001</c:v>
                </c:pt>
                <c:pt idx="357">
                  <c:v>1885.7</c:v>
                </c:pt>
                <c:pt idx="358">
                  <c:v>1912.8</c:v>
                </c:pt>
                <c:pt idx="359">
                  <c:v>1925.05</c:v>
                </c:pt>
                <c:pt idx="360">
                  <c:v>1928.1</c:v>
                </c:pt>
                <c:pt idx="361">
                  <c:v>1940</c:v>
                </c:pt>
                <c:pt idx="362">
                  <c:v>1959.15</c:v>
                </c:pt>
                <c:pt idx="363">
                  <c:v>1953.3000000000002</c:v>
                </c:pt>
                <c:pt idx="364">
                  <c:v>1978.7</c:v>
                </c:pt>
                <c:pt idx="365">
                  <c:v>1986.8</c:v>
                </c:pt>
                <c:pt idx="366">
                  <c:v>1986</c:v>
                </c:pt>
                <c:pt idx="367">
                  <c:v>2013.75</c:v>
                </c:pt>
                <c:pt idx="368">
                  <c:v>2017.5</c:v>
                </c:pt>
                <c:pt idx="369">
                  <c:v>2025.05</c:v>
                </c:pt>
                <c:pt idx="370">
                  <c:v>2028.5</c:v>
                </c:pt>
                <c:pt idx="371">
                  <c:v>2074.15</c:v>
                </c:pt>
                <c:pt idx="372">
                  <c:v>2046.1499999999999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Sheet1!$M$1</c:f>
              <c:strCache>
                <c:ptCount val="1"/>
                <c:pt idx="0">
                  <c:v>M1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Sheet1!$M$4:$M$935</c:f>
              <c:numCache>
                <c:formatCode>General</c:formatCode>
                <c:ptCount val="932"/>
                <c:pt idx="0">
                  <c:v>0</c:v>
                </c:pt>
                <c:pt idx="1">
                  <c:v>3.4722800919553265E-3</c:v>
                </c:pt>
                <c:pt idx="2">
                  <c:v>1.736140046705259E-2</c:v>
                </c:pt>
                <c:pt idx="3">
                  <c:v>2.0833680559007917E-2</c:v>
                </c:pt>
                <c:pt idx="4">
                  <c:v>3.4722800926829223E-2</c:v>
                </c:pt>
                <c:pt idx="5">
                  <c:v>4.1667361110739876E-2</c:v>
                </c:pt>
                <c:pt idx="6">
                  <c:v>4.8611921301926486E-2</c:v>
                </c:pt>
                <c:pt idx="7">
                  <c:v>5.5556481485837139E-2</c:v>
                </c:pt>
                <c:pt idx="8">
                  <c:v>6.2501041669747792E-2</c:v>
                </c:pt>
                <c:pt idx="9">
                  <c:v>7.2917881945613772E-2</c:v>
                </c:pt>
                <c:pt idx="10">
                  <c:v>9.3751562504621688E-2</c:v>
                </c:pt>
                <c:pt idx="11">
                  <c:v>0.10069612268853234</c:v>
                </c:pt>
                <c:pt idx="12">
                  <c:v>0.10416840278048767</c:v>
                </c:pt>
                <c:pt idx="13">
                  <c:v>0.11111296296439832</c:v>
                </c:pt>
                <c:pt idx="14">
                  <c:v>0.14236348379927222</c:v>
                </c:pt>
                <c:pt idx="15">
                  <c:v>0.14583576389122754</c:v>
                </c:pt>
                <c:pt idx="16">
                  <c:v>0.1527803240751382</c:v>
                </c:pt>
                <c:pt idx="17">
                  <c:v>0.15625260416709352</c:v>
                </c:pt>
                <c:pt idx="18">
                  <c:v>0.16319716435100418</c:v>
                </c:pt>
                <c:pt idx="19">
                  <c:v>0.17708628472610144</c:v>
                </c:pt>
                <c:pt idx="20">
                  <c:v>0.18403084491001209</c:v>
                </c:pt>
                <c:pt idx="21">
                  <c:v>0.18750312500196742</c:v>
                </c:pt>
                <c:pt idx="22">
                  <c:v>0.19097540509392275</c:v>
                </c:pt>
                <c:pt idx="23">
                  <c:v>0.1979199652778334</c:v>
                </c:pt>
                <c:pt idx="24">
                  <c:v>0.20139224536978872</c:v>
                </c:pt>
                <c:pt idx="25">
                  <c:v>0.20833680556097534</c:v>
                </c:pt>
                <c:pt idx="26">
                  <c:v>0.21180908565293066</c:v>
                </c:pt>
                <c:pt idx="27">
                  <c:v>0.21875364583684132</c:v>
                </c:pt>
                <c:pt idx="28">
                  <c:v>0.22569820602075197</c:v>
                </c:pt>
                <c:pt idx="29">
                  <c:v>0.2430596064805286</c:v>
                </c:pt>
                <c:pt idx="30">
                  <c:v>0.24653188657975988</c:v>
                </c:pt>
                <c:pt idx="31">
                  <c:v>0.25347644676367054</c:v>
                </c:pt>
                <c:pt idx="32">
                  <c:v>0.25694872685562586</c:v>
                </c:pt>
                <c:pt idx="33">
                  <c:v>0.28125468749931315</c:v>
                </c:pt>
                <c:pt idx="34">
                  <c:v>0.28472696759126848</c:v>
                </c:pt>
                <c:pt idx="35">
                  <c:v>0.29861608796636574</c:v>
                </c:pt>
                <c:pt idx="36">
                  <c:v>0.31250520833418705</c:v>
                </c:pt>
                <c:pt idx="37">
                  <c:v>0.3194497685180977</c:v>
                </c:pt>
                <c:pt idx="38">
                  <c:v>0.32292204861005303</c:v>
                </c:pt>
                <c:pt idx="39">
                  <c:v>0.32986660880123964</c:v>
                </c:pt>
                <c:pt idx="40">
                  <c:v>0.33681116898515029</c:v>
                </c:pt>
                <c:pt idx="41">
                  <c:v>0.34028344907710562</c:v>
                </c:pt>
                <c:pt idx="42">
                  <c:v>0.34375572916906094</c:v>
                </c:pt>
                <c:pt idx="43">
                  <c:v>0.34722800926101627</c:v>
                </c:pt>
                <c:pt idx="44">
                  <c:v>0.35070028935297159</c:v>
                </c:pt>
                <c:pt idx="45">
                  <c:v>0.36806168982002418</c:v>
                </c:pt>
                <c:pt idx="46">
                  <c:v>0.37847853009589016</c:v>
                </c:pt>
                <c:pt idx="47">
                  <c:v>0.38195081018784549</c:v>
                </c:pt>
                <c:pt idx="48">
                  <c:v>0.38889537037175614</c:v>
                </c:pt>
                <c:pt idx="49">
                  <c:v>0.40278449073957745</c:v>
                </c:pt>
                <c:pt idx="50">
                  <c:v>0.40625677083880873</c:v>
                </c:pt>
                <c:pt idx="51">
                  <c:v>0.40972905093076406</c:v>
                </c:pt>
                <c:pt idx="52">
                  <c:v>0.41667361111467471</c:v>
                </c:pt>
                <c:pt idx="53">
                  <c:v>0.42709045139054069</c:v>
                </c:pt>
                <c:pt idx="54">
                  <c:v>0.43403501157445135</c:v>
                </c:pt>
                <c:pt idx="55">
                  <c:v>0.43750729166640667</c:v>
                </c:pt>
                <c:pt idx="56">
                  <c:v>0.45486869213345926</c:v>
                </c:pt>
                <c:pt idx="57">
                  <c:v>0.45834097222541459</c:v>
                </c:pt>
                <c:pt idx="58">
                  <c:v>0.46181325231736992</c:v>
                </c:pt>
                <c:pt idx="59">
                  <c:v>0.46528553240932524</c:v>
                </c:pt>
                <c:pt idx="60">
                  <c:v>0.47917465277714655</c:v>
                </c:pt>
                <c:pt idx="61">
                  <c:v>0.48959149306028849</c:v>
                </c:pt>
                <c:pt idx="62">
                  <c:v>0.51042517361202044</c:v>
                </c:pt>
                <c:pt idx="63">
                  <c:v>0.5173697337959311</c:v>
                </c:pt>
                <c:pt idx="64">
                  <c:v>0.52431429398711771</c:v>
                </c:pt>
                <c:pt idx="65">
                  <c:v>0.52778657407907303</c:v>
                </c:pt>
                <c:pt idx="66">
                  <c:v>0.53125885417102836</c:v>
                </c:pt>
                <c:pt idx="67">
                  <c:v>0.53473113426298369</c:v>
                </c:pt>
                <c:pt idx="68">
                  <c:v>0.53820341435493901</c:v>
                </c:pt>
                <c:pt idx="69">
                  <c:v>0.54167569444689434</c:v>
                </c:pt>
                <c:pt idx="70">
                  <c:v>0.56598165509785758</c:v>
                </c:pt>
                <c:pt idx="71">
                  <c:v>0.56945393518981291</c:v>
                </c:pt>
                <c:pt idx="72">
                  <c:v>0.57639849537372356</c:v>
                </c:pt>
                <c:pt idx="73">
                  <c:v>0.58334305555763422</c:v>
                </c:pt>
                <c:pt idx="74">
                  <c:v>0.58681533564958954</c:v>
                </c:pt>
                <c:pt idx="75">
                  <c:v>0.60417673611664213</c:v>
                </c:pt>
                <c:pt idx="76">
                  <c:v>0.61806585648446344</c:v>
                </c:pt>
                <c:pt idx="77">
                  <c:v>0.62153813657641876</c:v>
                </c:pt>
                <c:pt idx="78">
                  <c:v>0.62501041666837409</c:v>
                </c:pt>
                <c:pt idx="79">
                  <c:v>0.63195497685228474</c:v>
                </c:pt>
                <c:pt idx="80">
                  <c:v>0.6388995370361954</c:v>
                </c:pt>
                <c:pt idx="81">
                  <c:v>0.65626093750324799</c:v>
                </c:pt>
                <c:pt idx="82">
                  <c:v>0.66320549768715864</c:v>
                </c:pt>
                <c:pt idx="83">
                  <c:v>0.67362233796302462</c:v>
                </c:pt>
                <c:pt idx="84">
                  <c:v>0.69098373843007721</c:v>
                </c:pt>
                <c:pt idx="85">
                  <c:v>0.69445601852203254</c:v>
                </c:pt>
                <c:pt idx="86">
                  <c:v>0.69792829861398786</c:v>
                </c:pt>
                <c:pt idx="87">
                  <c:v>0.72917881944886176</c:v>
                </c:pt>
                <c:pt idx="88">
                  <c:v>0.73265109954081709</c:v>
                </c:pt>
                <c:pt idx="89">
                  <c:v>0.74306793981668307</c:v>
                </c:pt>
                <c:pt idx="90">
                  <c:v>0.75001250000059372</c:v>
                </c:pt>
                <c:pt idx="91">
                  <c:v>0.75348478009254904</c:v>
                </c:pt>
                <c:pt idx="92">
                  <c:v>0.76042928241076879</c:v>
                </c:pt>
                <c:pt idx="93">
                  <c:v>0.76390156250272412</c:v>
                </c:pt>
                <c:pt idx="94">
                  <c:v>0.7743184027785901</c:v>
                </c:pt>
                <c:pt idx="95">
                  <c:v>0.78126296296250075</c:v>
                </c:pt>
                <c:pt idx="96">
                  <c:v>0.80210208333301125</c:v>
                </c:pt>
                <c:pt idx="97">
                  <c:v>0.81251875000452856</c:v>
                </c:pt>
                <c:pt idx="98">
                  <c:v>0.81599097222351702</c:v>
                </c:pt>
                <c:pt idx="99">
                  <c:v>0.8229354166687699</c:v>
                </c:pt>
                <c:pt idx="100">
                  <c:v>0.83335208333301125</c:v>
                </c:pt>
                <c:pt idx="101">
                  <c:v>0.83682430555927567</c:v>
                </c:pt>
                <c:pt idx="102">
                  <c:v>0.84376875000452856</c:v>
                </c:pt>
                <c:pt idx="103">
                  <c:v>0.84724097222351702</c:v>
                </c:pt>
                <c:pt idx="104">
                  <c:v>0.85765763888775837</c:v>
                </c:pt>
                <c:pt idx="105">
                  <c:v>0.86112986111402279</c:v>
                </c:pt>
                <c:pt idx="106">
                  <c:v>0.87154652777826414</c:v>
                </c:pt>
                <c:pt idx="107">
                  <c:v>0.87501875000452856</c:v>
                </c:pt>
                <c:pt idx="108">
                  <c:v>0.87849097222351702</c:v>
                </c:pt>
                <c:pt idx="109">
                  <c:v>0.88196319444978144</c:v>
                </c:pt>
                <c:pt idx="110">
                  <c:v>0.90279652777826414</c:v>
                </c:pt>
                <c:pt idx="111">
                  <c:v>0.90626875000452856</c:v>
                </c:pt>
                <c:pt idx="112">
                  <c:v>0.90974097222351702</c:v>
                </c:pt>
                <c:pt idx="113">
                  <c:v>0.9166854166687699</c:v>
                </c:pt>
                <c:pt idx="114">
                  <c:v>0.92362986111402279</c:v>
                </c:pt>
                <c:pt idx="115">
                  <c:v>0.92710208333301125</c:v>
                </c:pt>
                <c:pt idx="116">
                  <c:v>0.93404652777826414</c:v>
                </c:pt>
                <c:pt idx="117">
                  <c:v>0.93751875000452856</c:v>
                </c:pt>
                <c:pt idx="118">
                  <c:v>0.94099097222351702</c:v>
                </c:pt>
                <c:pt idx="119">
                  <c:v>0.94446319444978144</c:v>
                </c:pt>
                <c:pt idx="120">
                  <c:v>0.96876875000452856</c:v>
                </c:pt>
                <c:pt idx="121">
                  <c:v>0.97224097222351702</c:v>
                </c:pt>
                <c:pt idx="122">
                  <c:v>0.97571319444978144</c:v>
                </c:pt>
                <c:pt idx="123">
                  <c:v>0.9791854166687699</c:v>
                </c:pt>
                <c:pt idx="124">
                  <c:v>0.98265763888775837</c:v>
                </c:pt>
                <c:pt idx="125">
                  <c:v>0.98612986111402279</c:v>
                </c:pt>
                <c:pt idx="126">
                  <c:v>0.98960208333301125</c:v>
                </c:pt>
                <c:pt idx="127">
                  <c:v>0.99307430555927567</c:v>
                </c:pt>
                <c:pt idx="128">
                  <c:v>1.0000187500045286</c:v>
                </c:pt>
                <c:pt idx="129">
                  <c:v>1.0208520833330113</c:v>
                </c:pt>
                <c:pt idx="130">
                  <c:v>1.0312687500045286</c:v>
                </c:pt>
                <c:pt idx="131">
                  <c:v>1.0451576388877584</c:v>
                </c:pt>
                <c:pt idx="132">
                  <c:v>1.0625187500045286</c:v>
                </c:pt>
                <c:pt idx="133">
                  <c:v>1.0798798611140228</c:v>
                </c:pt>
                <c:pt idx="134">
                  <c:v>1.0833520833330113</c:v>
                </c:pt>
                <c:pt idx="135">
                  <c:v>1.0868243055592757</c:v>
                </c:pt>
                <c:pt idx="136">
                  <c:v>1.0902965277782641</c:v>
                </c:pt>
                <c:pt idx="137">
                  <c:v>1.097240972223517</c:v>
                </c:pt>
                <c:pt idx="138">
                  <c:v>1.1146020833330113</c:v>
                </c:pt>
                <c:pt idx="139">
                  <c:v>1.1250187500045286</c:v>
                </c:pt>
                <c:pt idx="140">
                  <c:v>1.128490972223517</c:v>
                </c:pt>
                <c:pt idx="141">
                  <c:v>1.1354354166687699</c:v>
                </c:pt>
                <c:pt idx="142">
                  <c:v>1.1423798611140228</c:v>
                </c:pt>
                <c:pt idx="143">
                  <c:v>1.1493243055592757</c:v>
                </c:pt>
                <c:pt idx="144">
                  <c:v>1.159740972223517</c:v>
                </c:pt>
                <c:pt idx="145">
                  <c:v>1.1666854166687699</c:v>
                </c:pt>
                <c:pt idx="146">
                  <c:v>1.2014076388877584</c:v>
                </c:pt>
                <c:pt idx="147">
                  <c:v>1.2048798611140228</c:v>
                </c:pt>
                <c:pt idx="148">
                  <c:v>1.2152965277782641</c:v>
                </c:pt>
                <c:pt idx="149">
                  <c:v>1.2257131944497814</c:v>
                </c:pt>
                <c:pt idx="150">
                  <c:v>1.2291854166687699</c:v>
                </c:pt>
                <c:pt idx="151">
                  <c:v>1.2604354166687699</c:v>
                </c:pt>
                <c:pt idx="152">
                  <c:v>1.284740972223517</c:v>
                </c:pt>
                <c:pt idx="153">
                  <c:v>1.2882131944497814</c:v>
                </c:pt>
                <c:pt idx="154">
                  <c:v>1.2986298611140228</c:v>
                </c:pt>
                <c:pt idx="155">
                  <c:v>1.3021020833330113</c:v>
                </c:pt>
                <c:pt idx="156">
                  <c:v>1.3055743055592757</c:v>
                </c:pt>
                <c:pt idx="157">
                  <c:v>1.3090465277782641</c:v>
                </c:pt>
                <c:pt idx="158">
                  <c:v>1.3298798611140228</c:v>
                </c:pt>
                <c:pt idx="159">
                  <c:v>1.3333520833330113</c:v>
                </c:pt>
                <c:pt idx="160">
                  <c:v>1.3368243055592757</c:v>
                </c:pt>
                <c:pt idx="161">
                  <c:v>1.3541854166687699</c:v>
                </c:pt>
                <c:pt idx="162">
                  <c:v>1.3576576388877584</c:v>
                </c:pt>
                <c:pt idx="163">
                  <c:v>1.3646020833330113</c:v>
                </c:pt>
                <c:pt idx="164">
                  <c:v>1.3680743055592757</c:v>
                </c:pt>
                <c:pt idx="165">
                  <c:v>1.3819631944497814</c:v>
                </c:pt>
                <c:pt idx="166">
                  <c:v>1.3923798611140228</c:v>
                </c:pt>
                <c:pt idx="167">
                  <c:v>1.4166854166687699</c:v>
                </c:pt>
                <c:pt idx="168">
                  <c:v>1.4305743055592757</c:v>
                </c:pt>
                <c:pt idx="169">
                  <c:v>1.4375187500045286</c:v>
                </c:pt>
                <c:pt idx="170">
                  <c:v>1.440990972223517</c:v>
                </c:pt>
                <c:pt idx="171">
                  <c:v>1.4444631944497814</c:v>
                </c:pt>
                <c:pt idx="172">
                  <c:v>1.4514076388877584</c:v>
                </c:pt>
                <c:pt idx="173">
                  <c:v>1.4548798611140228</c:v>
                </c:pt>
                <c:pt idx="174">
                  <c:v>1.4687687500045286</c:v>
                </c:pt>
                <c:pt idx="175">
                  <c:v>1.472240972223517</c:v>
                </c:pt>
                <c:pt idx="176">
                  <c:v>1.4757131944497814</c:v>
                </c:pt>
                <c:pt idx="177">
                  <c:v>1.4896020833330113</c:v>
                </c:pt>
                <c:pt idx="178">
                  <c:v>1.4965465277782641</c:v>
                </c:pt>
                <c:pt idx="179">
                  <c:v>1.503490972223517</c:v>
                </c:pt>
                <c:pt idx="180">
                  <c:v>1.5139076388877584</c:v>
                </c:pt>
                <c:pt idx="181">
                  <c:v>1.5208520833330113</c:v>
                </c:pt>
                <c:pt idx="182">
                  <c:v>1.5243243055592757</c:v>
                </c:pt>
                <c:pt idx="183">
                  <c:v>1.5277965277782641</c:v>
                </c:pt>
                <c:pt idx="184">
                  <c:v>1.5312687500045286</c:v>
                </c:pt>
                <c:pt idx="185">
                  <c:v>1.5382131944497814</c:v>
                </c:pt>
                <c:pt idx="186">
                  <c:v>1.5451576388877584</c:v>
                </c:pt>
                <c:pt idx="187">
                  <c:v>1.5486298611140228</c:v>
                </c:pt>
                <c:pt idx="188">
                  <c:v>1.5521020833330113</c:v>
                </c:pt>
                <c:pt idx="189">
                  <c:v>1.5590465277782641</c:v>
                </c:pt>
                <c:pt idx="190">
                  <c:v>1.565990972223517</c:v>
                </c:pt>
                <c:pt idx="191">
                  <c:v>1.5729354166687699</c:v>
                </c:pt>
                <c:pt idx="192">
                  <c:v>1.5764076388877584</c:v>
                </c:pt>
                <c:pt idx="193">
                  <c:v>1.5868243055592757</c:v>
                </c:pt>
                <c:pt idx="194">
                  <c:v>1.5902965277782641</c:v>
                </c:pt>
                <c:pt idx="195">
                  <c:v>1.5937687500045286</c:v>
                </c:pt>
                <c:pt idx="196">
                  <c:v>1.6041854166687699</c:v>
                </c:pt>
                <c:pt idx="197">
                  <c:v>1.6111298611140228</c:v>
                </c:pt>
                <c:pt idx="198">
                  <c:v>1.6250187500045286</c:v>
                </c:pt>
                <c:pt idx="199">
                  <c:v>1.628490972223517</c:v>
                </c:pt>
                <c:pt idx="200">
                  <c:v>1.6319631944497814</c:v>
                </c:pt>
                <c:pt idx="201">
                  <c:v>1.6423798611140228</c:v>
                </c:pt>
                <c:pt idx="202">
                  <c:v>1.6458520833330113</c:v>
                </c:pt>
                <c:pt idx="203">
                  <c:v>1.6527965277782641</c:v>
                </c:pt>
                <c:pt idx="204">
                  <c:v>1.6562687500045286</c:v>
                </c:pt>
                <c:pt idx="205">
                  <c:v>1.6701576388877584</c:v>
                </c:pt>
                <c:pt idx="206">
                  <c:v>1.6771020833330113</c:v>
                </c:pt>
                <c:pt idx="207">
                  <c:v>1.690990972223517</c:v>
                </c:pt>
                <c:pt idx="208">
                  <c:v>1.6944631944497814</c:v>
                </c:pt>
                <c:pt idx="209">
                  <c:v>1.6979354166687699</c:v>
                </c:pt>
                <c:pt idx="210">
                  <c:v>1.7048798611140228</c:v>
                </c:pt>
                <c:pt idx="211">
                  <c:v>1.7118243055592757</c:v>
                </c:pt>
                <c:pt idx="212">
                  <c:v>1.7187687500045286</c:v>
                </c:pt>
                <c:pt idx="213">
                  <c:v>1.7361298611140228</c:v>
                </c:pt>
                <c:pt idx="214">
                  <c:v>1.7500187500045286</c:v>
                </c:pt>
                <c:pt idx="215">
                  <c:v>1.7569631944497814</c:v>
                </c:pt>
                <c:pt idx="216">
                  <c:v>1.7604354166687699</c:v>
                </c:pt>
                <c:pt idx="217">
                  <c:v>1.7777965277782641</c:v>
                </c:pt>
                <c:pt idx="218">
                  <c:v>1.7847410300964839</c:v>
                </c:pt>
                <c:pt idx="219">
                  <c:v>1.7882133101884392</c:v>
                </c:pt>
                <c:pt idx="220">
                  <c:v>1.7986301504643052</c:v>
                </c:pt>
                <c:pt idx="221">
                  <c:v>1.8021024305562605</c:v>
                </c:pt>
                <c:pt idx="222">
                  <c:v>1.8090469907401712</c:v>
                </c:pt>
                <c:pt idx="223">
                  <c:v>1.8125192708321265</c:v>
                </c:pt>
                <c:pt idx="224">
                  <c:v>1.8229361111152684</c:v>
                </c:pt>
                <c:pt idx="225">
                  <c:v>1.8298806712991791</c:v>
                </c:pt>
                <c:pt idx="226">
                  <c:v>1.8437697916670004</c:v>
                </c:pt>
                <c:pt idx="227">
                  <c:v>1.8576589120420977</c:v>
                </c:pt>
                <c:pt idx="228">
                  <c:v>1.871548032409919</c:v>
                </c:pt>
                <c:pt idx="229">
                  <c:v>1.8750203125018743</c:v>
                </c:pt>
                <c:pt idx="230">
                  <c:v>1.8784925925938296</c:v>
                </c:pt>
                <c:pt idx="231">
                  <c:v>1.8819648726857849</c:v>
                </c:pt>
                <c:pt idx="232">
                  <c:v>1.8854371527777403</c:v>
                </c:pt>
                <c:pt idx="233">
                  <c:v>1.8958539930608822</c:v>
                </c:pt>
                <c:pt idx="234">
                  <c:v>1.9097431134287035</c:v>
                </c:pt>
                <c:pt idx="235">
                  <c:v>1.9132153935206588</c:v>
                </c:pt>
                <c:pt idx="236">
                  <c:v>1.9166876736126142</c:v>
                </c:pt>
                <c:pt idx="237">
                  <c:v>1.9236322337965248</c:v>
                </c:pt>
                <c:pt idx="238">
                  <c:v>1.9305767939804355</c:v>
                </c:pt>
                <c:pt idx="239">
                  <c:v>1.9409936342635774</c:v>
                </c:pt>
                <c:pt idx="240">
                  <c:v>1.9479381944474881</c:v>
                </c:pt>
                <c:pt idx="241">
                  <c:v>1.9548827546313987</c:v>
                </c:pt>
                <c:pt idx="242">
                  <c:v>1.958355034723354</c:v>
                </c:pt>
                <c:pt idx="243">
                  <c:v>1.9618273148153094</c:v>
                </c:pt>
                <c:pt idx="244">
                  <c:v>1.9757164351904066</c:v>
                </c:pt>
                <c:pt idx="245">
                  <c:v>1.979188715282362</c:v>
                </c:pt>
                <c:pt idx="246">
                  <c:v>2.0034946759260492</c:v>
                </c:pt>
                <c:pt idx="247">
                  <c:v>2.0104392361099599</c:v>
                </c:pt>
                <c:pt idx="248">
                  <c:v>2.0173837963011465</c:v>
                </c:pt>
                <c:pt idx="249">
                  <c:v>2.0208560763931018</c:v>
                </c:pt>
                <c:pt idx="250">
                  <c:v>2.0243283564850572</c:v>
                </c:pt>
                <c:pt idx="251">
                  <c:v>2.0347451967609231</c:v>
                </c:pt>
                <c:pt idx="252">
                  <c:v>2.0382174768528785</c:v>
                </c:pt>
                <c:pt idx="253">
                  <c:v>2.0416897569448338</c:v>
                </c:pt>
                <c:pt idx="254">
                  <c:v>2.0451620370367891</c:v>
                </c:pt>
                <c:pt idx="255">
                  <c:v>2.0486343171287444</c:v>
                </c:pt>
                <c:pt idx="256">
                  <c:v>2.0521065972206998</c:v>
                </c:pt>
                <c:pt idx="257">
                  <c:v>2.086829398147529</c:v>
                </c:pt>
                <c:pt idx="258">
                  <c:v>2.0937739583387156</c:v>
                </c:pt>
                <c:pt idx="259">
                  <c:v>2.0972462384306709</c:v>
                </c:pt>
                <c:pt idx="260">
                  <c:v>2.1076630787065369</c:v>
                </c:pt>
                <c:pt idx="261">
                  <c:v>2.1354413194494555</c:v>
                </c:pt>
                <c:pt idx="262">
                  <c:v>2.1493304398172768</c:v>
                </c:pt>
                <c:pt idx="263">
                  <c:v>2.1528027199092321</c:v>
                </c:pt>
                <c:pt idx="264">
                  <c:v>2.1597472800931428</c:v>
                </c:pt>
                <c:pt idx="265">
                  <c:v>2.1632195601850981</c:v>
                </c:pt>
                <c:pt idx="266">
                  <c:v>2.1666918402770534</c:v>
                </c:pt>
                <c:pt idx="267">
                  <c:v>2.1771086805601954</c:v>
                </c:pt>
                <c:pt idx="268">
                  <c:v>2.184053240744106</c:v>
                </c:pt>
                <c:pt idx="269">
                  <c:v>2.1875255208360613</c:v>
                </c:pt>
                <c:pt idx="270">
                  <c:v>2.1909978009280167</c:v>
                </c:pt>
                <c:pt idx="271">
                  <c:v>2.2014146412038826</c:v>
                </c:pt>
                <c:pt idx="272">
                  <c:v>2.2118314814870246</c:v>
                </c:pt>
                <c:pt idx="273">
                  <c:v>2.2153037615789799</c:v>
                </c:pt>
                <c:pt idx="274">
                  <c:v>2.2187760416709352</c:v>
                </c:pt>
                <c:pt idx="275">
                  <c:v>2.2326651620387565</c:v>
                </c:pt>
                <c:pt idx="276">
                  <c:v>2.2465542824065778</c:v>
                </c:pt>
                <c:pt idx="277">
                  <c:v>2.2500265624985332</c:v>
                </c:pt>
                <c:pt idx="278">
                  <c:v>2.2534988425977645</c:v>
                </c:pt>
                <c:pt idx="279">
                  <c:v>2.2569711226897198</c:v>
                </c:pt>
                <c:pt idx="280">
                  <c:v>2.2673879629655858</c:v>
                </c:pt>
                <c:pt idx="281">
                  <c:v>2.2743325231494964</c:v>
                </c:pt>
                <c:pt idx="282">
                  <c:v>2.2778048032414517</c:v>
                </c:pt>
                <c:pt idx="283">
                  <c:v>2.2882216435173177</c:v>
                </c:pt>
                <c:pt idx="284">
                  <c:v>2.2951662037085043</c:v>
                </c:pt>
                <c:pt idx="285">
                  <c:v>2.2986384838004597</c:v>
                </c:pt>
                <c:pt idx="286">
                  <c:v>2.302110763892415</c:v>
                </c:pt>
                <c:pt idx="287">
                  <c:v>2.3055830439843703</c:v>
                </c:pt>
                <c:pt idx="288">
                  <c:v>2.3194721643521916</c:v>
                </c:pt>
                <c:pt idx="289">
                  <c:v>2.3229444444441469</c:v>
                </c:pt>
                <c:pt idx="290">
                  <c:v>2.3298890046353335</c:v>
                </c:pt>
                <c:pt idx="291">
                  <c:v>2.3333612847272889</c:v>
                </c:pt>
                <c:pt idx="292">
                  <c:v>2.3403058449111995</c:v>
                </c:pt>
                <c:pt idx="293">
                  <c:v>2.3472504050951102</c:v>
                </c:pt>
                <c:pt idx="294">
                  <c:v>2.3507226851870655</c:v>
                </c:pt>
                <c:pt idx="295">
                  <c:v>2.3541949652790208</c:v>
                </c:pt>
                <c:pt idx="296">
                  <c:v>2.3576672453709762</c:v>
                </c:pt>
                <c:pt idx="297">
                  <c:v>2.3611395254629315</c:v>
                </c:pt>
                <c:pt idx="298">
                  <c:v>2.3646118055548868</c:v>
                </c:pt>
                <c:pt idx="299">
                  <c:v>2.3715563657460734</c:v>
                </c:pt>
                <c:pt idx="300">
                  <c:v>2.3750286458380288</c:v>
                </c:pt>
                <c:pt idx="301">
                  <c:v>2.3785009259299841</c:v>
                </c:pt>
                <c:pt idx="302">
                  <c:v>2.3854454861138947</c:v>
                </c:pt>
                <c:pt idx="303">
                  <c:v>2.3923900462978054</c:v>
                </c:pt>
                <c:pt idx="304">
                  <c:v>2.4028068865736714</c:v>
                </c:pt>
                <c:pt idx="305">
                  <c:v>2.4132237268568133</c:v>
                </c:pt>
                <c:pt idx="306">
                  <c:v>2.4166960069487686</c:v>
                </c:pt>
                <c:pt idx="307">
                  <c:v>2.4305851273165899</c:v>
                </c:pt>
                <c:pt idx="308">
                  <c:v>2.4340574074085453</c:v>
                </c:pt>
                <c:pt idx="309">
                  <c:v>2.4375296875005006</c:v>
                </c:pt>
                <c:pt idx="310">
                  <c:v>2.4548910879675532</c:v>
                </c:pt>
                <c:pt idx="311">
                  <c:v>2.4687802083353745</c:v>
                </c:pt>
                <c:pt idx="312">
                  <c:v>2.4757247685192851</c:v>
                </c:pt>
                <c:pt idx="313">
                  <c:v>2.4861416087951511</c:v>
                </c:pt>
                <c:pt idx="314">
                  <c:v>2.4896138888943824</c:v>
                </c:pt>
                <c:pt idx="315">
                  <c:v>2.4930861689863377</c:v>
                </c:pt>
                <c:pt idx="316">
                  <c:v>2.5000307291702484</c:v>
                </c:pt>
                <c:pt idx="317">
                  <c:v>2.506975289354159</c:v>
                </c:pt>
                <c:pt idx="318">
                  <c:v>2.5139198495380697</c:v>
                </c:pt>
                <c:pt idx="319">
                  <c:v>2.5243366898139357</c:v>
                </c:pt>
                <c:pt idx="320">
                  <c:v>2.5312812500051223</c:v>
                </c:pt>
                <c:pt idx="321">
                  <c:v>2.5347535300970776</c:v>
                </c:pt>
                <c:pt idx="322">
                  <c:v>2.5382258101890329</c:v>
                </c:pt>
                <c:pt idx="323">
                  <c:v>2.5555872106488096</c:v>
                </c:pt>
                <c:pt idx="324">
                  <c:v>2.5590594907407649</c:v>
                </c:pt>
                <c:pt idx="325">
                  <c:v>2.5660040509246755</c:v>
                </c:pt>
                <c:pt idx="326">
                  <c:v>2.5729486111158621</c:v>
                </c:pt>
                <c:pt idx="327">
                  <c:v>2.5764208912078175</c:v>
                </c:pt>
                <c:pt idx="328">
                  <c:v>2.5833654513917281</c:v>
                </c:pt>
                <c:pt idx="329">
                  <c:v>2.5868377314836835</c:v>
                </c:pt>
                <c:pt idx="330">
                  <c:v>2.5903100115756388</c:v>
                </c:pt>
                <c:pt idx="331">
                  <c:v>2.5972545717595494</c:v>
                </c:pt>
                <c:pt idx="332">
                  <c:v>2.6076714120426914</c:v>
                </c:pt>
                <c:pt idx="333">
                  <c:v>2.6111436921346467</c:v>
                </c:pt>
                <c:pt idx="334">
                  <c:v>2.625032812502468</c:v>
                </c:pt>
                <c:pt idx="335">
                  <c:v>2.6458664930542</c:v>
                </c:pt>
                <c:pt idx="336">
                  <c:v>2.6528110532453866</c:v>
                </c:pt>
                <c:pt idx="337">
                  <c:v>2.6562833333373419</c:v>
                </c:pt>
                <c:pt idx="338">
                  <c:v>2.6597556134292972</c:v>
                </c:pt>
                <c:pt idx="339">
                  <c:v>2.6632278935212526</c:v>
                </c:pt>
                <c:pt idx="340">
                  <c:v>2.6667001736132079</c:v>
                </c:pt>
                <c:pt idx="341">
                  <c:v>2.6805892939810292</c:v>
                </c:pt>
                <c:pt idx="342">
                  <c:v>2.6875338541722158</c:v>
                </c:pt>
                <c:pt idx="343">
                  <c:v>2.6910061342641711</c:v>
                </c:pt>
                <c:pt idx="344">
                  <c:v>2.6944784143561265</c:v>
                </c:pt>
                <c:pt idx="345">
                  <c:v>2.7014229745400371</c:v>
                </c:pt>
                <c:pt idx="346">
                  <c:v>2.7048952546319924</c:v>
                </c:pt>
                <c:pt idx="347">
                  <c:v>2.7083675347239478</c:v>
                </c:pt>
                <c:pt idx="348">
                  <c:v>2.7118398148159031</c:v>
                </c:pt>
                <c:pt idx="349">
                  <c:v>2.7187843749998137</c:v>
                </c:pt>
                <c:pt idx="350">
                  <c:v>2.7292012152829557</c:v>
                </c:pt>
                <c:pt idx="351">
                  <c:v>2.7361457754668663</c:v>
                </c:pt>
                <c:pt idx="352">
                  <c:v>2.743090335650777</c:v>
                </c:pt>
                <c:pt idx="353">
                  <c:v>2.7465626157427323</c:v>
                </c:pt>
                <c:pt idx="354">
                  <c:v>2.7569794560185983</c:v>
                </c:pt>
                <c:pt idx="355">
                  <c:v>2.7639240162025089</c:v>
                </c:pt>
                <c:pt idx="356">
                  <c:v>2.7778131365776062</c:v>
                </c:pt>
                <c:pt idx="357">
                  <c:v>2.7917022569454275</c:v>
                </c:pt>
                <c:pt idx="358">
                  <c:v>2.8021190972212935</c:v>
                </c:pt>
                <c:pt idx="359">
                  <c:v>2.8160082175963908</c:v>
                </c:pt>
                <c:pt idx="360">
                  <c:v>2.8264250578722567</c:v>
                </c:pt>
                <c:pt idx="361">
                  <c:v>2.8333696180561674</c:v>
                </c:pt>
                <c:pt idx="362">
                  <c:v>2.840314178240078</c:v>
                </c:pt>
                <c:pt idx="363">
                  <c:v>2.8437864583320334</c:v>
                </c:pt>
                <c:pt idx="364">
                  <c:v>2.8472587384312646</c:v>
                </c:pt>
                <c:pt idx="365">
                  <c:v>2.85073101852322</c:v>
                </c:pt>
                <c:pt idx="366">
                  <c:v>2.8542032986151753</c:v>
                </c:pt>
                <c:pt idx="367">
                  <c:v>2.861147858799086</c:v>
                </c:pt>
                <c:pt idx="368">
                  <c:v>2.8715646990749519</c:v>
                </c:pt>
                <c:pt idx="369">
                  <c:v>2.8819815393508179</c:v>
                </c:pt>
                <c:pt idx="370">
                  <c:v>2.8854538194500492</c:v>
                </c:pt>
                <c:pt idx="371">
                  <c:v>2.8993429398178705</c:v>
                </c:pt>
                <c:pt idx="372">
                  <c:v>2.9028152199098258</c:v>
                </c:pt>
                <c:pt idx="373">
                  <c:v>2.9861499421313056</c:v>
                </c:pt>
                <c:pt idx="374">
                  <c:v>3.1528193865742651</c:v>
                </c:pt>
                <c:pt idx="375">
                  <c:v>3.48615827546746</c:v>
                </c:pt>
                <c:pt idx="376">
                  <c:v>3.5694929976889398</c:v>
                </c:pt>
                <c:pt idx="377">
                  <c:v>3.7361624421318993</c:v>
                </c:pt>
                <c:pt idx="378">
                  <c:v>3.7778298032426392</c:v>
                </c:pt>
                <c:pt idx="379">
                  <c:v>3.8611645254641189</c:v>
                </c:pt>
                <c:pt idx="380">
                  <c:v>3.9028318865748588</c:v>
                </c:pt>
                <c:pt idx="381">
                  <c:v>3.9444992476855987</c:v>
                </c:pt>
                <c:pt idx="382">
                  <c:v>4.0278339699070784</c:v>
                </c:pt>
                <c:pt idx="383">
                  <c:v>4.0695013310178183</c:v>
                </c:pt>
                <c:pt idx="384">
                  <c:v>4.1528360532392981</c:v>
                </c:pt>
                <c:pt idx="385">
                  <c:v>4.2361707754680538</c:v>
                </c:pt>
                <c:pt idx="386">
                  <c:v>4.3195054976895335</c:v>
                </c:pt>
                <c:pt idx="387">
                  <c:v>4.4445075810217531</c:v>
                </c:pt>
                <c:pt idx="388">
                  <c:v>5.0729871527801151</c:v>
                </c:pt>
                <c:pt idx="389">
                  <c:v>5.114654513890855</c:v>
                </c:pt>
                <c:pt idx="390">
                  <c:v>5.1979892361123348</c:v>
                </c:pt>
                <c:pt idx="391">
                  <c:v>5.3646586805552943</c:v>
                </c:pt>
                <c:pt idx="392">
                  <c:v>5.447993402776774</c:v>
                </c:pt>
                <c:pt idx="393">
                  <c:v>5.4896607638875139</c:v>
                </c:pt>
                <c:pt idx="394">
                  <c:v>5.5313281250055297</c:v>
                </c:pt>
                <c:pt idx="395">
                  <c:v>5.7396649305592291</c:v>
                </c:pt>
                <c:pt idx="396">
                  <c:v>5.781332291669969</c:v>
                </c:pt>
                <c:pt idx="397">
                  <c:v>5.8229996527807089</c:v>
                </c:pt>
                <c:pt idx="398">
                  <c:v>5.8646669560184819</c:v>
                </c:pt>
                <c:pt idx="399">
                  <c:v>5.9063343171292217</c:v>
                </c:pt>
                <c:pt idx="400">
                  <c:v>5.9896690393507015</c:v>
                </c:pt>
                <c:pt idx="401">
                  <c:v>6.156338483800937</c:v>
                </c:pt>
                <c:pt idx="402">
                  <c:v>6.1980058449116768</c:v>
                </c:pt>
                <c:pt idx="403">
                  <c:v>6.2396732060224167</c:v>
                </c:pt>
                <c:pt idx="404">
                  <c:v>6.2813405671331566</c:v>
                </c:pt>
                <c:pt idx="405">
                  <c:v>6.3230079282438965</c:v>
                </c:pt>
                <c:pt idx="406">
                  <c:v>6.3646752893546363</c:v>
                </c:pt>
                <c:pt idx="407">
                  <c:v>6.489677372686856</c:v>
                </c:pt>
                <c:pt idx="408">
                  <c:v>6.5730120949083357</c:v>
                </c:pt>
                <c:pt idx="409">
                  <c:v>6.6146794560190756</c:v>
                </c:pt>
                <c:pt idx="410">
                  <c:v>6.6563468171298155</c:v>
                </c:pt>
                <c:pt idx="411">
                  <c:v>6.7813489004620351</c:v>
                </c:pt>
                <c:pt idx="412">
                  <c:v>6.8646836226907908</c:v>
                </c:pt>
                <c:pt idx="413">
                  <c:v>6.9063509838015307</c:v>
                </c:pt>
                <c:pt idx="414">
                  <c:v>6.9480183449122705</c:v>
                </c:pt>
                <c:pt idx="415">
                  <c:v>7.0313530671337503</c:v>
                </c:pt>
                <c:pt idx="416">
                  <c:v>7.0730204282444902</c:v>
                </c:pt>
                <c:pt idx="417">
                  <c:v>7.1563551504659699</c:v>
                </c:pt>
                <c:pt idx="418">
                  <c:v>7.2813572337981896</c:v>
                </c:pt>
                <c:pt idx="419">
                  <c:v>7.3230245949089294</c:v>
                </c:pt>
                <c:pt idx="420">
                  <c:v>7.4063593171304092</c:v>
                </c:pt>
                <c:pt idx="421">
                  <c:v>7.6146961226841086</c:v>
                </c:pt>
                <c:pt idx="422">
                  <c:v>7.6980308449128643</c:v>
                </c:pt>
                <c:pt idx="423">
                  <c:v>7.8230329282450839</c:v>
                </c:pt>
                <c:pt idx="424">
                  <c:v>7.9480350115773035</c:v>
                </c:pt>
                <c:pt idx="425">
                  <c:v>7.9897023726880434</c:v>
                </c:pt>
                <c:pt idx="426">
                  <c:v>8.0313697337987833</c:v>
                </c:pt>
                <c:pt idx="427">
                  <c:v>8.114704456020263</c:v>
                </c:pt>
                <c:pt idx="428">
                  <c:v>8.1563718171310029</c:v>
                </c:pt>
                <c:pt idx="429">
                  <c:v>8.2397065393524827</c:v>
                </c:pt>
                <c:pt idx="430">
                  <c:v>8.3230412615739624</c:v>
                </c:pt>
                <c:pt idx="431">
                  <c:v>8.3647086226847023</c:v>
                </c:pt>
                <c:pt idx="432">
                  <c:v>8.4897107060241979</c:v>
                </c:pt>
                <c:pt idx="433">
                  <c:v>8.5730454282456776</c:v>
                </c:pt>
                <c:pt idx="434">
                  <c:v>8.6980475115778972</c:v>
                </c:pt>
                <c:pt idx="435">
                  <c:v>8.7397148726886371</c:v>
                </c:pt>
                <c:pt idx="436">
                  <c:v>8.8647169560208567</c:v>
                </c:pt>
                <c:pt idx="437">
                  <c:v>9.0730537615745561</c:v>
                </c:pt>
                <c:pt idx="438">
                  <c:v>9.114721122685296</c:v>
                </c:pt>
                <c:pt idx="439">
                  <c:v>9.1980558449067757</c:v>
                </c:pt>
                <c:pt idx="440">
                  <c:v>9.2397232060175156</c:v>
                </c:pt>
                <c:pt idx="441">
                  <c:v>9.3230579282462713</c:v>
                </c:pt>
                <c:pt idx="442">
                  <c:v>9.3647252893570112</c:v>
                </c:pt>
                <c:pt idx="443">
                  <c:v>9.4063926504677511</c:v>
                </c:pt>
                <c:pt idx="444">
                  <c:v>9.4897273726892308</c:v>
                </c:pt>
                <c:pt idx="445">
                  <c:v>9.5313947337999707</c:v>
                </c:pt>
                <c:pt idx="446">
                  <c:v>9.6147294560214505</c:v>
                </c:pt>
                <c:pt idx="447">
                  <c:v>9.7397315393536701</c:v>
                </c:pt>
                <c:pt idx="448">
                  <c:v>9.8230662615751498</c:v>
                </c:pt>
                <c:pt idx="449">
                  <c:v>9.8647336226858897</c:v>
                </c:pt>
                <c:pt idx="450">
                  <c:v>9.9064009837966296</c:v>
                </c:pt>
                <c:pt idx="451">
                  <c:v>9.9480683449073695</c:v>
                </c:pt>
                <c:pt idx="452">
                  <c:v>9.9897357060181093</c:v>
                </c:pt>
                <c:pt idx="453">
                  <c:v>10.073070428239589</c:v>
                </c:pt>
                <c:pt idx="454">
                  <c:v>10.114737789350329</c:v>
                </c:pt>
                <c:pt idx="455">
                  <c:v>10.156405150468345</c:v>
                </c:pt>
                <c:pt idx="456">
                  <c:v>10.198072511579085</c:v>
                </c:pt>
                <c:pt idx="457">
                  <c:v>10.239739872689825</c:v>
                </c:pt>
                <c:pt idx="458">
                  <c:v>10.281407233800564</c:v>
                </c:pt>
                <c:pt idx="459">
                  <c:v>10.323074594911304</c:v>
                </c:pt>
                <c:pt idx="460">
                  <c:v>10.364741956022044</c:v>
                </c:pt>
                <c:pt idx="461">
                  <c:v>10.406409317132784</c:v>
                </c:pt>
                <c:pt idx="462">
                  <c:v>10.448076678243524</c:v>
                </c:pt>
                <c:pt idx="463">
                  <c:v>10.489744039354264</c:v>
                </c:pt>
                <c:pt idx="464">
                  <c:v>10.531411400465004</c:v>
                </c:pt>
                <c:pt idx="465">
                  <c:v>10.614746122686483</c:v>
                </c:pt>
                <c:pt idx="466">
                  <c:v>10.739748206018703</c:v>
                </c:pt>
                <c:pt idx="467">
                  <c:v>10.864750289350923</c:v>
                </c:pt>
                <c:pt idx="468">
                  <c:v>10.906417650461663</c:v>
                </c:pt>
                <c:pt idx="469">
                  <c:v>11.031419733801158</c:v>
                </c:pt>
                <c:pt idx="470">
                  <c:v>12.08351197916636</c:v>
                </c:pt>
                <c:pt idx="471">
                  <c:v>13.104330208334432</c:v>
                </c:pt>
                <c:pt idx="472">
                  <c:v>15.118185590283247</c:v>
                </c:pt>
                <c:pt idx="473">
                  <c:v>17.118152256945905</c:v>
                </c:pt>
                <c:pt idx="474">
                  <c:v>18.118135590280872</c:v>
                </c:pt>
                <c:pt idx="475">
                  <c:v>23.12506788194878</c:v>
                </c:pt>
                <c:pt idx="476">
                  <c:v>25.076489293984196</c:v>
                </c:pt>
                <c:pt idx="477">
                  <c:v>27.125134490743221</c:v>
                </c:pt>
                <c:pt idx="478">
                  <c:v>33.139034085652384</c:v>
                </c:pt>
                <c:pt idx="479">
                  <c:v>34.139017418980075</c:v>
                </c:pt>
                <c:pt idx="480">
                  <c:v>35.139000752315042</c:v>
                </c:pt>
                <c:pt idx="481">
                  <c:v>37.142483506948338</c:v>
                </c:pt>
                <c:pt idx="482">
                  <c:v>45.180713078705594</c:v>
                </c:pt>
                <c:pt idx="483">
                  <c:v>50.184109953705047</c:v>
                </c:pt>
                <c:pt idx="484">
                  <c:v>51.18412662037008</c:v>
                </c:pt>
                <c:pt idx="485">
                  <c:v>52.184143287042389</c:v>
                </c:pt>
                <c:pt idx="486">
                  <c:v>54.184176620372455</c:v>
                </c:pt>
                <c:pt idx="487">
                  <c:v>55.184193287037488</c:v>
                </c:pt>
                <c:pt idx="488">
                  <c:v>56.184209953702521</c:v>
                </c:pt>
                <c:pt idx="489">
                  <c:v>58.184243287039862</c:v>
                </c:pt>
                <c:pt idx="490">
                  <c:v>59.184259953704895</c:v>
                </c:pt>
                <c:pt idx="491">
                  <c:v>60.184276620369928</c:v>
                </c:pt>
                <c:pt idx="492">
                  <c:v>61.184293287042237</c:v>
                </c:pt>
                <c:pt idx="493">
                  <c:v>62.18430995370727</c:v>
                </c:pt>
                <c:pt idx="494">
                  <c:v>63.184326620372303</c:v>
                </c:pt>
                <c:pt idx="495">
                  <c:v>64.189562905092316</c:v>
                </c:pt>
                <c:pt idx="496">
                  <c:v>65.189553182870441</c:v>
                </c:pt>
                <c:pt idx="497">
                  <c:v>68.190954918980424</c:v>
                </c:pt>
                <c:pt idx="498">
                  <c:v>68.274286863430461</c:v>
                </c:pt>
                <c:pt idx="499">
                  <c:v>68.315952835648204</c:v>
                </c:pt>
                <c:pt idx="500">
                  <c:v>68.399284780098242</c:v>
                </c:pt>
                <c:pt idx="501">
                  <c:v>68.482622453702788</c:v>
                </c:pt>
                <c:pt idx="502">
                  <c:v>68.524288425927807</c:v>
                </c:pt>
                <c:pt idx="503">
                  <c:v>68.732618287038349</c:v>
                </c:pt>
                <c:pt idx="504">
                  <c:v>68.781233622685249</c:v>
                </c:pt>
                <c:pt idx="505">
                  <c:v>72.003455960650172</c:v>
                </c:pt>
                <c:pt idx="506">
                  <c:v>75.847206597223703</c:v>
                </c:pt>
                <c:pt idx="507">
                  <c:v>81.89234513889096</c:v>
                </c:pt>
              </c:numCache>
            </c:numRef>
          </c:xVal>
          <c:yVal>
            <c:numRef>
              <c:f>Sheet1!$N$4:$N$935</c:f>
              <c:numCache>
                <c:formatCode>General</c:formatCode>
                <c:ptCount val="932"/>
                <c:pt idx="0">
                  <c:v>-2.42665</c:v>
                </c:pt>
                <c:pt idx="1">
                  <c:v>-5.3564500000000006</c:v>
                </c:pt>
                <c:pt idx="2">
                  <c:v>-3.9076000000000004</c:v>
                </c:pt>
                <c:pt idx="3">
                  <c:v>-2.19895</c:v>
                </c:pt>
                <c:pt idx="4">
                  <c:v>-4.3915999999999995</c:v>
                </c:pt>
                <c:pt idx="5">
                  <c:v>-13.8094</c:v>
                </c:pt>
                <c:pt idx="6">
                  <c:v>-37.843999999999994</c:v>
                </c:pt>
                <c:pt idx="7">
                  <c:v>-110.8725</c:v>
                </c:pt>
                <c:pt idx="8">
                  <c:v>-257.16000000000003</c:v>
                </c:pt>
                <c:pt idx="9">
                  <c:v>-291.72000000000003</c:v>
                </c:pt>
                <c:pt idx="10">
                  <c:v>-319.85500000000002</c:v>
                </c:pt>
                <c:pt idx="11">
                  <c:v>-325.72500000000002</c:v>
                </c:pt>
                <c:pt idx="12">
                  <c:v>-328.41499999999996</c:v>
                </c:pt>
                <c:pt idx="13">
                  <c:v>-333.68</c:v>
                </c:pt>
                <c:pt idx="14">
                  <c:v>-355.46500000000003</c:v>
                </c:pt>
                <c:pt idx="15">
                  <c:v>-357.52499999999998</c:v>
                </c:pt>
                <c:pt idx="16">
                  <c:v>-361.47500000000002</c:v>
                </c:pt>
                <c:pt idx="17">
                  <c:v>-362.84500000000003</c:v>
                </c:pt>
                <c:pt idx="18">
                  <c:v>-368.755</c:v>
                </c:pt>
                <c:pt idx="19">
                  <c:v>-377.03</c:v>
                </c:pt>
                <c:pt idx="20">
                  <c:v>-381.68499999999995</c:v>
                </c:pt>
                <c:pt idx="21">
                  <c:v>-383.67999999999995</c:v>
                </c:pt>
                <c:pt idx="22">
                  <c:v>-385.25</c:v>
                </c:pt>
                <c:pt idx="23">
                  <c:v>-389.3</c:v>
                </c:pt>
                <c:pt idx="24">
                  <c:v>-391.46500000000003</c:v>
                </c:pt>
                <c:pt idx="25">
                  <c:v>-394.62</c:v>
                </c:pt>
                <c:pt idx="26">
                  <c:v>-396.57499999999999</c:v>
                </c:pt>
                <c:pt idx="27">
                  <c:v>-399.02499999999998</c:v>
                </c:pt>
                <c:pt idx="28">
                  <c:v>-400.73</c:v>
                </c:pt>
                <c:pt idx="29">
                  <c:v>-406.39</c:v>
                </c:pt>
                <c:pt idx="30">
                  <c:v>-407.39</c:v>
                </c:pt>
                <c:pt idx="31">
                  <c:v>-409.95500000000004</c:v>
                </c:pt>
                <c:pt idx="32">
                  <c:v>-410.39499999999998</c:v>
                </c:pt>
                <c:pt idx="33">
                  <c:v>-415.1</c:v>
                </c:pt>
                <c:pt idx="34">
                  <c:v>-415.745</c:v>
                </c:pt>
                <c:pt idx="35">
                  <c:v>-417.35</c:v>
                </c:pt>
                <c:pt idx="36">
                  <c:v>-419.35</c:v>
                </c:pt>
                <c:pt idx="37">
                  <c:v>-421.28</c:v>
                </c:pt>
                <c:pt idx="38">
                  <c:v>-421.35500000000002</c:v>
                </c:pt>
                <c:pt idx="39">
                  <c:v>-421.71500000000003</c:v>
                </c:pt>
                <c:pt idx="40">
                  <c:v>-421.375</c:v>
                </c:pt>
                <c:pt idx="41">
                  <c:v>-422.08499999999998</c:v>
                </c:pt>
                <c:pt idx="42">
                  <c:v>-423.505</c:v>
                </c:pt>
                <c:pt idx="43">
                  <c:v>-422.84500000000003</c:v>
                </c:pt>
                <c:pt idx="44">
                  <c:v>-423.35500000000002</c:v>
                </c:pt>
                <c:pt idx="45">
                  <c:v>-424.065</c:v>
                </c:pt>
                <c:pt idx="46">
                  <c:v>-424.755</c:v>
                </c:pt>
                <c:pt idx="47">
                  <c:v>-427.15</c:v>
                </c:pt>
                <c:pt idx="48">
                  <c:v>-426.39</c:v>
                </c:pt>
                <c:pt idx="49">
                  <c:v>-425.91500000000002</c:v>
                </c:pt>
                <c:pt idx="50">
                  <c:v>-426.83500000000004</c:v>
                </c:pt>
                <c:pt idx="51">
                  <c:v>-425.25</c:v>
                </c:pt>
                <c:pt idx="52">
                  <c:v>-428.08500000000004</c:v>
                </c:pt>
                <c:pt idx="53">
                  <c:v>-428.94499999999999</c:v>
                </c:pt>
                <c:pt idx="54">
                  <c:v>-427.62</c:v>
                </c:pt>
                <c:pt idx="55">
                  <c:v>-427.19</c:v>
                </c:pt>
                <c:pt idx="56">
                  <c:v>-425.41500000000002</c:v>
                </c:pt>
                <c:pt idx="57">
                  <c:v>-428.53499999999997</c:v>
                </c:pt>
                <c:pt idx="58">
                  <c:v>-428.63499999999999</c:v>
                </c:pt>
                <c:pt idx="59">
                  <c:v>-428.40999999999997</c:v>
                </c:pt>
                <c:pt idx="60">
                  <c:v>-428.17</c:v>
                </c:pt>
                <c:pt idx="61">
                  <c:v>-429.51499999999999</c:v>
                </c:pt>
                <c:pt idx="62">
                  <c:v>-428.27</c:v>
                </c:pt>
                <c:pt idx="63">
                  <c:v>-428.95499999999998</c:v>
                </c:pt>
                <c:pt idx="64">
                  <c:v>-427.90999999999997</c:v>
                </c:pt>
                <c:pt idx="65">
                  <c:v>-430.80500000000001</c:v>
                </c:pt>
                <c:pt idx="66">
                  <c:v>-427.65499999999997</c:v>
                </c:pt>
                <c:pt idx="67">
                  <c:v>-428.97</c:v>
                </c:pt>
                <c:pt idx="68">
                  <c:v>-428.75</c:v>
                </c:pt>
                <c:pt idx="69">
                  <c:v>-429.94000000000005</c:v>
                </c:pt>
                <c:pt idx="70">
                  <c:v>-429.125</c:v>
                </c:pt>
                <c:pt idx="71">
                  <c:v>-429.69</c:v>
                </c:pt>
                <c:pt idx="72">
                  <c:v>-428.65</c:v>
                </c:pt>
                <c:pt idx="73">
                  <c:v>-429.70499999999998</c:v>
                </c:pt>
                <c:pt idx="74">
                  <c:v>-429.28</c:v>
                </c:pt>
                <c:pt idx="75">
                  <c:v>-428.69499999999999</c:v>
                </c:pt>
                <c:pt idx="76">
                  <c:v>-428.565</c:v>
                </c:pt>
                <c:pt idx="77">
                  <c:v>-430.53</c:v>
                </c:pt>
                <c:pt idx="78">
                  <c:v>-429.3</c:v>
                </c:pt>
                <c:pt idx="79">
                  <c:v>-429.78</c:v>
                </c:pt>
                <c:pt idx="80">
                  <c:v>-431.16500000000002</c:v>
                </c:pt>
                <c:pt idx="81">
                  <c:v>-428.76</c:v>
                </c:pt>
                <c:pt idx="82">
                  <c:v>-431.53</c:v>
                </c:pt>
                <c:pt idx="83">
                  <c:v>-430.18</c:v>
                </c:pt>
                <c:pt idx="84">
                  <c:v>-429.10500000000002</c:v>
                </c:pt>
                <c:pt idx="85">
                  <c:v>-428.95</c:v>
                </c:pt>
                <c:pt idx="86">
                  <c:v>-429.065</c:v>
                </c:pt>
                <c:pt idx="87">
                  <c:v>-429.16999999999996</c:v>
                </c:pt>
                <c:pt idx="88">
                  <c:v>-429.63499999999999</c:v>
                </c:pt>
                <c:pt idx="89">
                  <c:v>-428.98500000000001</c:v>
                </c:pt>
                <c:pt idx="90">
                  <c:v>-429.01</c:v>
                </c:pt>
                <c:pt idx="91">
                  <c:v>-427.95499999999998</c:v>
                </c:pt>
                <c:pt idx="92">
                  <c:v>-428.28</c:v>
                </c:pt>
                <c:pt idx="93">
                  <c:v>-429.29500000000002</c:v>
                </c:pt>
                <c:pt idx="94">
                  <c:v>-429.39499999999998</c:v>
                </c:pt>
                <c:pt idx="95">
                  <c:v>-427.7</c:v>
                </c:pt>
                <c:pt idx="96">
                  <c:v>-427.24</c:v>
                </c:pt>
                <c:pt idx="97">
                  <c:v>-428.505</c:v>
                </c:pt>
                <c:pt idx="98">
                  <c:v>-428.87</c:v>
                </c:pt>
                <c:pt idx="99">
                  <c:v>-428.86500000000001</c:v>
                </c:pt>
                <c:pt idx="100">
                  <c:v>-429.24</c:v>
                </c:pt>
                <c:pt idx="101">
                  <c:v>-427.61500000000001</c:v>
                </c:pt>
                <c:pt idx="102">
                  <c:v>-428.33500000000004</c:v>
                </c:pt>
                <c:pt idx="103">
                  <c:v>-429.36</c:v>
                </c:pt>
                <c:pt idx="104">
                  <c:v>-427.08500000000004</c:v>
                </c:pt>
                <c:pt idx="105">
                  <c:v>-427.61</c:v>
                </c:pt>
                <c:pt idx="106">
                  <c:v>-427.28</c:v>
                </c:pt>
                <c:pt idx="107">
                  <c:v>-428.10500000000002</c:v>
                </c:pt>
                <c:pt idx="108">
                  <c:v>-426.97500000000002</c:v>
                </c:pt>
                <c:pt idx="109">
                  <c:v>-427.14499999999998</c:v>
                </c:pt>
                <c:pt idx="110">
                  <c:v>-427.09500000000003</c:v>
                </c:pt>
                <c:pt idx="111">
                  <c:v>-426.21000000000004</c:v>
                </c:pt>
                <c:pt idx="112">
                  <c:v>-427.59000000000003</c:v>
                </c:pt>
                <c:pt idx="113">
                  <c:v>-428.375</c:v>
                </c:pt>
                <c:pt idx="114">
                  <c:v>-428.31</c:v>
                </c:pt>
                <c:pt idx="115">
                  <c:v>-427.625</c:v>
                </c:pt>
                <c:pt idx="116">
                  <c:v>-428.32</c:v>
                </c:pt>
                <c:pt idx="117">
                  <c:v>-427.53499999999997</c:v>
                </c:pt>
                <c:pt idx="118">
                  <c:v>-427.35</c:v>
                </c:pt>
                <c:pt idx="119">
                  <c:v>-427.94499999999999</c:v>
                </c:pt>
                <c:pt idx="120">
                  <c:v>-426.56</c:v>
                </c:pt>
                <c:pt idx="121">
                  <c:v>-427.26</c:v>
                </c:pt>
                <c:pt idx="122">
                  <c:v>-427.18</c:v>
                </c:pt>
                <c:pt idx="123">
                  <c:v>-426.07500000000005</c:v>
                </c:pt>
                <c:pt idx="124">
                  <c:v>-425.82000000000005</c:v>
                </c:pt>
                <c:pt idx="125">
                  <c:v>-427.35500000000002</c:v>
                </c:pt>
                <c:pt idx="126">
                  <c:v>-426.59000000000003</c:v>
                </c:pt>
                <c:pt idx="127">
                  <c:v>-426.935</c:v>
                </c:pt>
                <c:pt idx="128">
                  <c:v>-426.77</c:v>
                </c:pt>
                <c:pt idx="129">
                  <c:v>-427.29500000000002</c:v>
                </c:pt>
                <c:pt idx="130">
                  <c:v>-426.05500000000001</c:v>
                </c:pt>
                <c:pt idx="131">
                  <c:v>-426.52</c:v>
                </c:pt>
                <c:pt idx="132">
                  <c:v>-426.66999999999996</c:v>
                </c:pt>
                <c:pt idx="133">
                  <c:v>-424.72</c:v>
                </c:pt>
                <c:pt idx="134">
                  <c:v>-426.21000000000004</c:v>
                </c:pt>
                <c:pt idx="135">
                  <c:v>-426.97500000000002</c:v>
                </c:pt>
                <c:pt idx="136">
                  <c:v>-426.62</c:v>
                </c:pt>
                <c:pt idx="137">
                  <c:v>-426.41499999999996</c:v>
                </c:pt>
                <c:pt idx="138">
                  <c:v>-425.71500000000003</c:v>
                </c:pt>
                <c:pt idx="139">
                  <c:v>-424.17500000000001</c:v>
                </c:pt>
                <c:pt idx="140">
                  <c:v>-426.65999999999997</c:v>
                </c:pt>
                <c:pt idx="141">
                  <c:v>-425.64</c:v>
                </c:pt>
                <c:pt idx="142">
                  <c:v>-426.74</c:v>
                </c:pt>
                <c:pt idx="143">
                  <c:v>-425.315</c:v>
                </c:pt>
                <c:pt idx="144">
                  <c:v>-425.875</c:v>
                </c:pt>
                <c:pt idx="145">
                  <c:v>-425.64</c:v>
                </c:pt>
                <c:pt idx="146">
                  <c:v>-424.97500000000002</c:v>
                </c:pt>
                <c:pt idx="147">
                  <c:v>-424.16499999999996</c:v>
                </c:pt>
                <c:pt idx="148">
                  <c:v>-424.755</c:v>
                </c:pt>
                <c:pt idx="149">
                  <c:v>-423.45499999999998</c:v>
                </c:pt>
                <c:pt idx="150">
                  <c:v>-422.14499999999998</c:v>
                </c:pt>
                <c:pt idx="151">
                  <c:v>-424.4</c:v>
                </c:pt>
                <c:pt idx="152">
                  <c:v>-424.76</c:v>
                </c:pt>
                <c:pt idx="153">
                  <c:v>-425.32500000000005</c:v>
                </c:pt>
                <c:pt idx="154">
                  <c:v>-424.59500000000003</c:v>
                </c:pt>
                <c:pt idx="155">
                  <c:v>-424.35</c:v>
                </c:pt>
                <c:pt idx="156">
                  <c:v>-423.84000000000003</c:v>
                </c:pt>
                <c:pt idx="157">
                  <c:v>-425.47500000000002</c:v>
                </c:pt>
                <c:pt idx="158">
                  <c:v>-422.15</c:v>
                </c:pt>
                <c:pt idx="159">
                  <c:v>-424.2</c:v>
                </c:pt>
                <c:pt idx="160">
                  <c:v>-423.87</c:v>
                </c:pt>
                <c:pt idx="161">
                  <c:v>-423.38499999999999</c:v>
                </c:pt>
                <c:pt idx="162">
                  <c:v>-422.79999999999995</c:v>
                </c:pt>
                <c:pt idx="163">
                  <c:v>-424.14499999999998</c:v>
                </c:pt>
                <c:pt idx="164">
                  <c:v>-422.7</c:v>
                </c:pt>
                <c:pt idx="165">
                  <c:v>-422.24</c:v>
                </c:pt>
                <c:pt idx="166">
                  <c:v>-424.37</c:v>
                </c:pt>
                <c:pt idx="167">
                  <c:v>-423.85</c:v>
                </c:pt>
                <c:pt idx="168">
                  <c:v>-422.46000000000004</c:v>
                </c:pt>
                <c:pt idx="169">
                  <c:v>-422.78</c:v>
                </c:pt>
                <c:pt idx="170">
                  <c:v>-423.77499999999998</c:v>
                </c:pt>
                <c:pt idx="171">
                  <c:v>-422.40999999999997</c:v>
                </c:pt>
                <c:pt idx="172">
                  <c:v>-423.28499999999997</c:v>
                </c:pt>
                <c:pt idx="173">
                  <c:v>-421.995</c:v>
                </c:pt>
                <c:pt idx="174">
                  <c:v>-422.06</c:v>
                </c:pt>
                <c:pt idx="175">
                  <c:v>-423.29499999999996</c:v>
                </c:pt>
                <c:pt idx="176">
                  <c:v>-423.47</c:v>
                </c:pt>
                <c:pt idx="177">
                  <c:v>-421.58000000000004</c:v>
                </c:pt>
                <c:pt idx="178">
                  <c:v>-422.435</c:v>
                </c:pt>
                <c:pt idx="179">
                  <c:v>-422.65</c:v>
                </c:pt>
                <c:pt idx="180">
                  <c:v>-421.065</c:v>
                </c:pt>
                <c:pt idx="181">
                  <c:v>-421.71500000000003</c:v>
                </c:pt>
                <c:pt idx="182">
                  <c:v>-422.01499999999999</c:v>
                </c:pt>
                <c:pt idx="183">
                  <c:v>-422.57</c:v>
                </c:pt>
                <c:pt idx="184">
                  <c:v>-422.36500000000001</c:v>
                </c:pt>
                <c:pt idx="185">
                  <c:v>-421.03</c:v>
                </c:pt>
                <c:pt idx="186">
                  <c:v>-420.815</c:v>
                </c:pt>
                <c:pt idx="187">
                  <c:v>-422.38</c:v>
                </c:pt>
                <c:pt idx="188">
                  <c:v>-420.87</c:v>
                </c:pt>
                <c:pt idx="189">
                  <c:v>-421.99</c:v>
                </c:pt>
                <c:pt idx="190">
                  <c:v>-421.73500000000001</c:v>
                </c:pt>
                <c:pt idx="191">
                  <c:v>-422.22500000000002</c:v>
                </c:pt>
                <c:pt idx="192">
                  <c:v>-421.315</c:v>
                </c:pt>
                <c:pt idx="193">
                  <c:v>-421.02</c:v>
                </c:pt>
                <c:pt idx="194">
                  <c:v>-420.69</c:v>
                </c:pt>
                <c:pt idx="195">
                  <c:v>-419.94499999999999</c:v>
                </c:pt>
                <c:pt idx="196">
                  <c:v>-421.32499999999999</c:v>
                </c:pt>
                <c:pt idx="197">
                  <c:v>-421.19</c:v>
                </c:pt>
                <c:pt idx="198">
                  <c:v>-420.45500000000004</c:v>
                </c:pt>
                <c:pt idx="199">
                  <c:v>-420.75</c:v>
                </c:pt>
                <c:pt idx="200">
                  <c:v>-421.46500000000003</c:v>
                </c:pt>
                <c:pt idx="201">
                  <c:v>-420.625</c:v>
                </c:pt>
                <c:pt idx="202">
                  <c:v>-420.34500000000003</c:v>
                </c:pt>
                <c:pt idx="203">
                  <c:v>-419.77</c:v>
                </c:pt>
                <c:pt idx="204">
                  <c:v>-420.48</c:v>
                </c:pt>
                <c:pt idx="205">
                  <c:v>-420.03499999999997</c:v>
                </c:pt>
                <c:pt idx="206">
                  <c:v>-419.97</c:v>
                </c:pt>
                <c:pt idx="207">
                  <c:v>-419.57</c:v>
                </c:pt>
                <c:pt idx="208">
                  <c:v>-420.17</c:v>
                </c:pt>
                <c:pt idx="209">
                  <c:v>-420.36</c:v>
                </c:pt>
                <c:pt idx="210">
                  <c:v>-418.935</c:v>
                </c:pt>
                <c:pt idx="211">
                  <c:v>-419.26499999999999</c:v>
                </c:pt>
                <c:pt idx="212">
                  <c:v>-419.7</c:v>
                </c:pt>
                <c:pt idx="213">
                  <c:v>-421.13499999999999</c:v>
                </c:pt>
                <c:pt idx="214">
                  <c:v>-418.66500000000002</c:v>
                </c:pt>
                <c:pt idx="215">
                  <c:v>-419</c:v>
                </c:pt>
                <c:pt idx="216">
                  <c:v>-419.14499999999998</c:v>
                </c:pt>
                <c:pt idx="217">
                  <c:v>-417.67500000000001</c:v>
                </c:pt>
                <c:pt idx="218">
                  <c:v>-420.34500000000003</c:v>
                </c:pt>
                <c:pt idx="219">
                  <c:v>-419.005</c:v>
                </c:pt>
                <c:pt idx="220">
                  <c:v>-417.96000000000004</c:v>
                </c:pt>
                <c:pt idx="221">
                  <c:v>-417.255</c:v>
                </c:pt>
                <c:pt idx="222">
                  <c:v>-418.09</c:v>
                </c:pt>
                <c:pt idx="223">
                  <c:v>-420.03</c:v>
                </c:pt>
                <c:pt idx="224">
                  <c:v>-419.21000000000004</c:v>
                </c:pt>
                <c:pt idx="225">
                  <c:v>-418.03</c:v>
                </c:pt>
                <c:pt idx="226">
                  <c:v>-418.31</c:v>
                </c:pt>
                <c:pt idx="227">
                  <c:v>-418.53999999999996</c:v>
                </c:pt>
                <c:pt idx="228">
                  <c:v>-417.86</c:v>
                </c:pt>
                <c:pt idx="229">
                  <c:v>-418.32000000000005</c:v>
                </c:pt>
                <c:pt idx="230">
                  <c:v>-418.60500000000002</c:v>
                </c:pt>
                <c:pt idx="231">
                  <c:v>-418.435</c:v>
                </c:pt>
                <c:pt idx="232">
                  <c:v>-418.35500000000002</c:v>
                </c:pt>
                <c:pt idx="233">
                  <c:v>-416.87</c:v>
                </c:pt>
                <c:pt idx="234">
                  <c:v>-417.65499999999997</c:v>
                </c:pt>
                <c:pt idx="235">
                  <c:v>-416.98500000000001</c:v>
                </c:pt>
                <c:pt idx="236">
                  <c:v>-416.185</c:v>
                </c:pt>
                <c:pt idx="237">
                  <c:v>-416.95000000000005</c:v>
                </c:pt>
                <c:pt idx="238">
                  <c:v>-416.94</c:v>
                </c:pt>
                <c:pt idx="239">
                  <c:v>-417.35</c:v>
                </c:pt>
                <c:pt idx="240">
                  <c:v>-416.3</c:v>
                </c:pt>
                <c:pt idx="241">
                  <c:v>-416.38</c:v>
                </c:pt>
                <c:pt idx="242">
                  <c:v>-417.1</c:v>
                </c:pt>
                <c:pt idx="243">
                  <c:v>-418.13499999999999</c:v>
                </c:pt>
                <c:pt idx="244">
                  <c:v>-418</c:v>
                </c:pt>
                <c:pt idx="245">
                  <c:v>-416.28499999999997</c:v>
                </c:pt>
                <c:pt idx="246">
                  <c:v>-416.25</c:v>
                </c:pt>
                <c:pt idx="247">
                  <c:v>-417.53499999999997</c:v>
                </c:pt>
                <c:pt idx="248">
                  <c:v>-416.745</c:v>
                </c:pt>
                <c:pt idx="249">
                  <c:v>-417.07500000000005</c:v>
                </c:pt>
                <c:pt idx="250">
                  <c:v>-417.1</c:v>
                </c:pt>
                <c:pt idx="251">
                  <c:v>-417.5</c:v>
                </c:pt>
                <c:pt idx="252">
                  <c:v>-417.65999999999997</c:v>
                </c:pt>
                <c:pt idx="253">
                  <c:v>-415.01</c:v>
                </c:pt>
                <c:pt idx="254">
                  <c:v>-416.94</c:v>
                </c:pt>
                <c:pt idx="255">
                  <c:v>-416.19</c:v>
                </c:pt>
                <c:pt idx="256">
                  <c:v>-415.39</c:v>
                </c:pt>
                <c:pt idx="257">
                  <c:v>-417.04499999999996</c:v>
                </c:pt>
                <c:pt idx="258">
                  <c:v>-415.64</c:v>
                </c:pt>
                <c:pt idx="259">
                  <c:v>-411.15499999999997</c:v>
                </c:pt>
                <c:pt idx="260">
                  <c:v>-415.38</c:v>
                </c:pt>
                <c:pt idx="261">
                  <c:v>-416.97500000000002</c:v>
                </c:pt>
                <c:pt idx="262">
                  <c:v>-415.86500000000001</c:v>
                </c:pt>
                <c:pt idx="263">
                  <c:v>-414.45</c:v>
                </c:pt>
                <c:pt idx="264">
                  <c:v>-416.565</c:v>
                </c:pt>
                <c:pt idx="265">
                  <c:v>-414.91</c:v>
                </c:pt>
                <c:pt idx="266">
                  <c:v>-418.15499999999997</c:v>
                </c:pt>
                <c:pt idx="267">
                  <c:v>-415.44</c:v>
                </c:pt>
                <c:pt idx="268">
                  <c:v>-416.48500000000001</c:v>
                </c:pt>
                <c:pt idx="269">
                  <c:v>-416.01499999999999</c:v>
                </c:pt>
                <c:pt idx="270">
                  <c:v>-415.92499999999995</c:v>
                </c:pt>
                <c:pt idx="271">
                  <c:v>-415.82500000000005</c:v>
                </c:pt>
                <c:pt idx="272">
                  <c:v>-415.53499999999997</c:v>
                </c:pt>
                <c:pt idx="273">
                  <c:v>-415.2</c:v>
                </c:pt>
                <c:pt idx="274">
                  <c:v>-414.32</c:v>
                </c:pt>
                <c:pt idx="275">
                  <c:v>-415.71500000000003</c:v>
                </c:pt>
                <c:pt idx="276">
                  <c:v>-415.55</c:v>
                </c:pt>
                <c:pt idx="277">
                  <c:v>-415.685</c:v>
                </c:pt>
                <c:pt idx="278">
                  <c:v>-415.28999999999996</c:v>
                </c:pt>
                <c:pt idx="279">
                  <c:v>-415.96500000000003</c:v>
                </c:pt>
                <c:pt idx="280">
                  <c:v>-414.11</c:v>
                </c:pt>
                <c:pt idx="281">
                  <c:v>-414.97500000000002</c:v>
                </c:pt>
                <c:pt idx="282">
                  <c:v>-413.82499999999999</c:v>
                </c:pt>
                <c:pt idx="283">
                  <c:v>-414.10500000000002</c:v>
                </c:pt>
                <c:pt idx="284">
                  <c:v>-413.625</c:v>
                </c:pt>
                <c:pt idx="285">
                  <c:v>-414.71000000000004</c:v>
                </c:pt>
                <c:pt idx="286">
                  <c:v>-414.815</c:v>
                </c:pt>
                <c:pt idx="287">
                  <c:v>-414.23</c:v>
                </c:pt>
                <c:pt idx="288">
                  <c:v>-415.88499999999999</c:v>
                </c:pt>
                <c:pt idx="289">
                  <c:v>-414.17</c:v>
                </c:pt>
                <c:pt idx="290">
                  <c:v>-414.25</c:v>
                </c:pt>
                <c:pt idx="291">
                  <c:v>-414.23</c:v>
                </c:pt>
                <c:pt idx="292">
                  <c:v>-414.51499999999999</c:v>
                </c:pt>
                <c:pt idx="293">
                  <c:v>-413.755</c:v>
                </c:pt>
                <c:pt idx="294">
                  <c:v>-414.71500000000003</c:v>
                </c:pt>
                <c:pt idx="295">
                  <c:v>-413.67</c:v>
                </c:pt>
                <c:pt idx="296">
                  <c:v>-414.34000000000003</c:v>
                </c:pt>
                <c:pt idx="297">
                  <c:v>-414.9</c:v>
                </c:pt>
                <c:pt idx="298">
                  <c:v>-414.53499999999997</c:v>
                </c:pt>
                <c:pt idx="299">
                  <c:v>-413.685</c:v>
                </c:pt>
                <c:pt idx="300">
                  <c:v>-414.79</c:v>
                </c:pt>
                <c:pt idx="301">
                  <c:v>-414.52499999999998</c:v>
                </c:pt>
                <c:pt idx="302">
                  <c:v>-414.04500000000002</c:v>
                </c:pt>
                <c:pt idx="303">
                  <c:v>-415.19500000000005</c:v>
                </c:pt>
                <c:pt idx="304">
                  <c:v>-414.86500000000001</c:v>
                </c:pt>
                <c:pt idx="305">
                  <c:v>-413.79999999999995</c:v>
                </c:pt>
                <c:pt idx="306">
                  <c:v>-412.34000000000003</c:v>
                </c:pt>
                <c:pt idx="307">
                  <c:v>-412.93</c:v>
                </c:pt>
                <c:pt idx="308">
                  <c:v>-413.95500000000004</c:v>
                </c:pt>
                <c:pt idx="309">
                  <c:v>-412.27</c:v>
                </c:pt>
                <c:pt idx="310">
                  <c:v>-412.61</c:v>
                </c:pt>
                <c:pt idx="311">
                  <c:v>-412.65999999999997</c:v>
                </c:pt>
                <c:pt idx="312">
                  <c:v>-415.22</c:v>
                </c:pt>
                <c:pt idx="313">
                  <c:v>-413.20000000000005</c:v>
                </c:pt>
                <c:pt idx="314">
                  <c:v>-413.93</c:v>
                </c:pt>
                <c:pt idx="315">
                  <c:v>-411.8</c:v>
                </c:pt>
                <c:pt idx="316">
                  <c:v>-412.86500000000001</c:v>
                </c:pt>
                <c:pt idx="317">
                  <c:v>-413.26499999999999</c:v>
                </c:pt>
                <c:pt idx="318">
                  <c:v>-412.64</c:v>
                </c:pt>
                <c:pt idx="319">
                  <c:v>-413.28999999999996</c:v>
                </c:pt>
                <c:pt idx="320">
                  <c:v>-413.42</c:v>
                </c:pt>
                <c:pt idx="321">
                  <c:v>-412.79999999999995</c:v>
                </c:pt>
                <c:pt idx="322">
                  <c:v>-414.11</c:v>
                </c:pt>
                <c:pt idx="323">
                  <c:v>-412.03499999999997</c:v>
                </c:pt>
                <c:pt idx="324">
                  <c:v>-413.11</c:v>
                </c:pt>
                <c:pt idx="325">
                  <c:v>-414.1</c:v>
                </c:pt>
                <c:pt idx="326">
                  <c:v>-411.22500000000002</c:v>
                </c:pt>
                <c:pt idx="327">
                  <c:v>-412.25</c:v>
                </c:pt>
                <c:pt idx="328">
                  <c:v>-413.28499999999997</c:v>
                </c:pt>
                <c:pt idx="329">
                  <c:v>-412.35</c:v>
                </c:pt>
                <c:pt idx="330">
                  <c:v>-412.625</c:v>
                </c:pt>
                <c:pt idx="331">
                  <c:v>-410.73500000000001</c:v>
                </c:pt>
                <c:pt idx="332">
                  <c:v>-413.31</c:v>
                </c:pt>
                <c:pt idx="333">
                  <c:v>-411.28499999999997</c:v>
                </c:pt>
                <c:pt idx="334">
                  <c:v>-411.73</c:v>
                </c:pt>
                <c:pt idx="335">
                  <c:v>-411.41500000000002</c:v>
                </c:pt>
                <c:pt idx="336">
                  <c:v>-411.42499999999995</c:v>
                </c:pt>
                <c:pt idx="337">
                  <c:v>-411.03999999999996</c:v>
                </c:pt>
                <c:pt idx="338">
                  <c:v>-412.68</c:v>
                </c:pt>
                <c:pt idx="339">
                  <c:v>-411.54999999999995</c:v>
                </c:pt>
                <c:pt idx="340">
                  <c:v>-412.38499999999999</c:v>
                </c:pt>
                <c:pt idx="341">
                  <c:v>-410.91999999999996</c:v>
                </c:pt>
                <c:pt idx="342">
                  <c:v>-412.66499999999996</c:v>
                </c:pt>
                <c:pt idx="343">
                  <c:v>-411.83000000000004</c:v>
                </c:pt>
                <c:pt idx="344">
                  <c:v>-411.28499999999997</c:v>
                </c:pt>
                <c:pt idx="345">
                  <c:v>-410.39499999999998</c:v>
                </c:pt>
                <c:pt idx="346">
                  <c:v>-411.32</c:v>
                </c:pt>
                <c:pt idx="347">
                  <c:v>-411.65999999999997</c:v>
                </c:pt>
                <c:pt idx="348">
                  <c:v>-410.92</c:v>
                </c:pt>
                <c:pt idx="349">
                  <c:v>-412.11</c:v>
                </c:pt>
                <c:pt idx="350">
                  <c:v>-411.95</c:v>
                </c:pt>
                <c:pt idx="351">
                  <c:v>-411.19499999999999</c:v>
                </c:pt>
                <c:pt idx="352">
                  <c:v>-412.28999999999996</c:v>
                </c:pt>
                <c:pt idx="353">
                  <c:v>-411.25</c:v>
                </c:pt>
                <c:pt idx="354">
                  <c:v>-411.15499999999997</c:v>
                </c:pt>
                <c:pt idx="355">
                  <c:v>-412.34000000000003</c:v>
                </c:pt>
                <c:pt idx="356">
                  <c:v>-410.43</c:v>
                </c:pt>
                <c:pt idx="357">
                  <c:v>-410.27</c:v>
                </c:pt>
                <c:pt idx="358">
                  <c:v>-410.75</c:v>
                </c:pt>
                <c:pt idx="359">
                  <c:v>-410.09500000000003</c:v>
                </c:pt>
                <c:pt idx="360">
                  <c:v>-410.46</c:v>
                </c:pt>
                <c:pt idx="361">
                  <c:v>-409.02499999999998</c:v>
                </c:pt>
                <c:pt idx="362">
                  <c:v>-409.96500000000003</c:v>
                </c:pt>
                <c:pt idx="363">
                  <c:v>-410.28</c:v>
                </c:pt>
                <c:pt idx="364">
                  <c:v>-410.16999999999996</c:v>
                </c:pt>
                <c:pt idx="365">
                  <c:v>-410.88499999999999</c:v>
                </c:pt>
                <c:pt idx="366">
                  <c:v>-409.7</c:v>
                </c:pt>
                <c:pt idx="367">
                  <c:v>-408.77</c:v>
                </c:pt>
                <c:pt idx="368">
                  <c:v>-409.45499999999998</c:v>
                </c:pt>
                <c:pt idx="369">
                  <c:v>-409.83500000000004</c:v>
                </c:pt>
                <c:pt idx="370">
                  <c:v>-410.01499999999999</c:v>
                </c:pt>
                <c:pt idx="371">
                  <c:v>-411.35500000000002</c:v>
                </c:pt>
                <c:pt idx="372">
                  <c:v>-411.04499999999996</c:v>
                </c:pt>
                <c:pt idx="373">
                  <c:v>-409.11500000000001</c:v>
                </c:pt>
                <c:pt idx="374">
                  <c:v>-411.78499999999997</c:v>
                </c:pt>
                <c:pt idx="375">
                  <c:v>-406.15499999999997</c:v>
                </c:pt>
                <c:pt idx="376">
                  <c:v>-406.38499999999999</c:v>
                </c:pt>
                <c:pt idx="377">
                  <c:v>-406.38499999999999</c:v>
                </c:pt>
                <c:pt idx="378">
                  <c:v>-404.22</c:v>
                </c:pt>
                <c:pt idx="379">
                  <c:v>-404.27499999999998</c:v>
                </c:pt>
                <c:pt idx="380">
                  <c:v>-403.81</c:v>
                </c:pt>
                <c:pt idx="381">
                  <c:v>-403.38499999999999</c:v>
                </c:pt>
                <c:pt idx="382">
                  <c:v>-402.255</c:v>
                </c:pt>
                <c:pt idx="383">
                  <c:v>-404.21000000000004</c:v>
                </c:pt>
                <c:pt idx="384">
                  <c:v>-403.245</c:v>
                </c:pt>
                <c:pt idx="385">
                  <c:v>-401.65499999999997</c:v>
                </c:pt>
                <c:pt idx="386">
                  <c:v>-415.08</c:v>
                </c:pt>
                <c:pt idx="387">
                  <c:v>-413.9</c:v>
                </c:pt>
                <c:pt idx="388">
                  <c:v>-410.60500000000002</c:v>
                </c:pt>
                <c:pt idx="389">
                  <c:v>-398.46500000000003</c:v>
                </c:pt>
                <c:pt idx="390">
                  <c:v>-397.69500000000005</c:v>
                </c:pt>
                <c:pt idx="391">
                  <c:v>-396.53</c:v>
                </c:pt>
                <c:pt idx="392">
                  <c:v>-395.64499999999998</c:v>
                </c:pt>
                <c:pt idx="393">
                  <c:v>-396.16999999999996</c:v>
                </c:pt>
                <c:pt idx="394">
                  <c:v>-410.98</c:v>
                </c:pt>
                <c:pt idx="395">
                  <c:v>-394.28</c:v>
                </c:pt>
                <c:pt idx="396">
                  <c:v>-394.9</c:v>
                </c:pt>
                <c:pt idx="397">
                  <c:v>-394.03</c:v>
                </c:pt>
                <c:pt idx="398">
                  <c:v>-393.18</c:v>
                </c:pt>
                <c:pt idx="399">
                  <c:v>-393.58499999999998</c:v>
                </c:pt>
                <c:pt idx="400">
                  <c:v>-392.9</c:v>
                </c:pt>
                <c:pt idx="401">
                  <c:v>-408.64499999999998</c:v>
                </c:pt>
                <c:pt idx="402">
                  <c:v>-392.98500000000001</c:v>
                </c:pt>
                <c:pt idx="403">
                  <c:v>-391.29999999999995</c:v>
                </c:pt>
                <c:pt idx="404">
                  <c:v>-393.46000000000004</c:v>
                </c:pt>
                <c:pt idx="405">
                  <c:v>-393.02</c:v>
                </c:pt>
                <c:pt idx="406">
                  <c:v>-420.38</c:v>
                </c:pt>
                <c:pt idx="407">
                  <c:v>-406.10500000000002</c:v>
                </c:pt>
                <c:pt idx="408">
                  <c:v>-393.005</c:v>
                </c:pt>
                <c:pt idx="409">
                  <c:v>-404.34500000000003</c:v>
                </c:pt>
                <c:pt idx="410">
                  <c:v>-390.89499999999998</c:v>
                </c:pt>
                <c:pt idx="411">
                  <c:v>-391.17500000000001</c:v>
                </c:pt>
                <c:pt idx="412">
                  <c:v>-390.44499999999999</c:v>
                </c:pt>
                <c:pt idx="413">
                  <c:v>-391.01</c:v>
                </c:pt>
                <c:pt idx="414">
                  <c:v>-389.65</c:v>
                </c:pt>
                <c:pt idx="415">
                  <c:v>-390.65</c:v>
                </c:pt>
                <c:pt idx="416">
                  <c:v>-389.53499999999997</c:v>
                </c:pt>
                <c:pt idx="417">
                  <c:v>-390.52</c:v>
                </c:pt>
                <c:pt idx="418">
                  <c:v>-389.02499999999998</c:v>
                </c:pt>
                <c:pt idx="419">
                  <c:v>-388.82499999999999</c:v>
                </c:pt>
                <c:pt idx="420">
                  <c:v>-389.11500000000001</c:v>
                </c:pt>
                <c:pt idx="421">
                  <c:v>-389.625</c:v>
                </c:pt>
                <c:pt idx="422">
                  <c:v>-387.76</c:v>
                </c:pt>
                <c:pt idx="423">
                  <c:v>-388</c:v>
                </c:pt>
                <c:pt idx="424">
                  <c:v>-389</c:v>
                </c:pt>
                <c:pt idx="425">
                  <c:v>-387</c:v>
                </c:pt>
                <c:pt idx="426">
                  <c:v>-386.5</c:v>
                </c:pt>
                <c:pt idx="427">
                  <c:v>-386.5</c:v>
                </c:pt>
                <c:pt idx="428">
                  <c:v>-386.5</c:v>
                </c:pt>
                <c:pt idx="429">
                  <c:v>-385.5</c:v>
                </c:pt>
                <c:pt idx="430">
                  <c:v>-387</c:v>
                </c:pt>
                <c:pt idx="431">
                  <c:v>-386</c:v>
                </c:pt>
                <c:pt idx="432">
                  <c:v>-386</c:v>
                </c:pt>
                <c:pt idx="433">
                  <c:v>-385.5</c:v>
                </c:pt>
                <c:pt idx="434">
                  <c:v>-384.5</c:v>
                </c:pt>
                <c:pt idx="435">
                  <c:v>-385.5</c:v>
                </c:pt>
                <c:pt idx="436">
                  <c:v>-384</c:v>
                </c:pt>
                <c:pt idx="437">
                  <c:v>-383</c:v>
                </c:pt>
                <c:pt idx="438">
                  <c:v>-397.5</c:v>
                </c:pt>
                <c:pt idx="439">
                  <c:v>-384</c:v>
                </c:pt>
                <c:pt idx="440">
                  <c:v>-383.5</c:v>
                </c:pt>
                <c:pt idx="441">
                  <c:v>-383.5</c:v>
                </c:pt>
                <c:pt idx="442">
                  <c:v>-383.5</c:v>
                </c:pt>
                <c:pt idx="443">
                  <c:v>-398.5</c:v>
                </c:pt>
                <c:pt idx="444">
                  <c:v>-383</c:v>
                </c:pt>
                <c:pt idx="445">
                  <c:v>-383.5</c:v>
                </c:pt>
                <c:pt idx="446">
                  <c:v>-396.5</c:v>
                </c:pt>
                <c:pt idx="447">
                  <c:v>-384.5</c:v>
                </c:pt>
                <c:pt idx="448">
                  <c:v>-382</c:v>
                </c:pt>
                <c:pt idx="449">
                  <c:v>-382</c:v>
                </c:pt>
                <c:pt idx="450">
                  <c:v>-381.5</c:v>
                </c:pt>
                <c:pt idx="451">
                  <c:v>-382.5</c:v>
                </c:pt>
                <c:pt idx="452">
                  <c:v>-382</c:v>
                </c:pt>
                <c:pt idx="453">
                  <c:v>-382</c:v>
                </c:pt>
                <c:pt idx="454">
                  <c:v>-381.5</c:v>
                </c:pt>
                <c:pt idx="455">
                  <c:v>-382.5</c:v>
                </c:pt>
                <c:pt idx="456">
                  <c:v>-382</c:v>
                </c:pt>
                <c:pt idx="457">
                  <c:v>-382</c:v>
                </c:pt>
                <c:pt idx="458">
                  <c:v>-381.5</c:v>
                </c:pt>
                <c:pt idx="459">
                  <c:v>-382.5</c:v>
                </c:pt>
                <c:pt idx="460">
                  <c:v>-381</c:v>
                </c:pt>
                <c:pt idx="461">
                  <c:v>-380.5</c:v>
                </c:pt>
                <c:pt idx="462">
                  <c:v>-384.5</c:v>
                </c:pt>
                <c:pt idx="463">
                  <c:v>-381</c:v>
                </c:pt>
                <c:pt idx="464">
                  <c:v>-381</c:v>
                </c:pt>
                <c:pt idx="465">
                  <c:v>-381</c:v>
                </c:pt>
                <c:pt idx="466">
                  <c:v>-380</c:v>
                </c:pt>
                <c:pt idx="467">
                  <c:v>-381.5</c:v>
                </c:pt>
                <c:pt idx="468">
                  <c:v>-381.5</c:v>
                </c:pt>
                <c:pt idx="469">
                  <c:v>-379.5</c:v>
                </c:pt>
                <c:pt idx="470">
                  <c:v>-375.28500000000003</c:v>
                </c:pt>
                <c:pt idx="471">
                  <c:v>-372.38499999999999</c:v>
                </c:pt>
                <c:pt idx="472">
                  <c:v>-386.05999999999995</c:v>
                </c:pt>
                <c:pt idx="473">
                  <c:v>-370.66500000000002</c:v>
                </c:pt>
                <c:pt idx="474">
                  <c:v>-369.64</c:v>
                </c:pt>
                <c:pt idx="475">
                  <c:v>-361.85</c:v>
                </c:pt>
                <c:pt idx="476">
                  <c:v>-399.14</c:v>
                </c:pt>
                <c:pt idx="477">
                  <c:v>-369.5</c:v>
                </c:pt>
                <c:pt idx="478">
                  <c:v>-351.88499999999999</c:v>
                </c:pt>
                <c:pt idx="479">
                  <c:v>-365.09000000000003</c:v>
                </c:pt>
                <c:pt idx="480">
                  <c:v>-351.84000000000003</c:v>
                </c:pt>
                <c:pt idx="481">
                  <c:v>-349.75</c:v>
                </c:pt>
                <c:pt idx="482">
                  <c:v>-345.5</c:v>
                </c:pt>
                <c:pt idx="483">
                  <c:v>-344.185</c:v>
                </c:pt>
                <c:pt idx="484">
                  <c:v>-343.005</c:v>
                </c:pt>
                <c:pt idx="485">
                  <c:v>-341.27</c:v>
                </c:pt>
                <c:pt idx="486">
                  <c:v>-340.745</c:v>
                </c:pt>
                <c:pt idx="487">
                  <c:v>-341.25</c:v>
                </c:pt>
                <c:pt idx="488">
                  <c:v>-339.31</c:v>
                </c:pt>
                <c:pt idx="489">
                  <c:v>-337.55499999999995</c:v>
                </c:pt>
                <c:pt idx="490">
                  <c:v>-373.35500000000002</c:v>
                </c:pt>
                <c:pt idx="491">
                  <c:v>-338.565</c:v>
                </c:pt>
                <c:pt idx="492">
                  <c:v>-338.47500000000002</c:v>
                </c:pt>
                <c:pt idx="493">
                  <c:v>-350.52</c:v>
                </c:pt>
                <c:pt idx="494">
                  <c:v>-345.685</c:v>
                </c:pt>
                <c:pt idx="495">
                  <c:v>-338</c:v>
                </c:pt>
                <c:pt idx="496">
                  <c:v>-339</c:v>
                </c:pt>
                <c:pt idx="497">
                  <c:v>-335.20000000000005</c:v>
                </c:pt>
                <c:pt idx="498">
                  <c:v>-350.08</c:v>
                </c:pt>
                <c:pt idx="499">
                  <c:v>-335.63499999999999</c:v>
                </c:pt>
                <c:pt idx="500">
                  <c:v>-336.82</c:v>
                </c:pt>
                <c:pt idx="501">
                  <c:v>-336.68</c:v>
                </c:pt>
                <c:pt idx="502">
                  <c:v>-336.935</c:v>
                </c:pt>
                <c:pt idx="503">
                  <c:v>-386.56</c:v>
                </c:pt>
                <c:pt idx="504">
                  <c:v>-336.4</c:v>
                </c:pt>
                <c:pt idx="505">
                  <c:v>-365.40499999999997</c:v>
                </c:pt>
                <c:pt idx="506">
                  <c:v>-383.22500000000002</c:v>
                </c:pt>
                <c:pt idx="507">
                  <c:v>-371.41499999999996</c:v>
                </c:pt>
              </c:numCache>
            </c:numRef>
          </c:yVal>
          <c:smooth val="1"/>
        </c:ser>
        <c:ser>
          <c:idx val="4"/>
          <c:order val="5"/>
          <c:tx>
            <c:strRef>
              <c:f>Sheet1!$P$1</c:f>
              <c:strCache>
                <c:ptCount val="1"/>
                <c:pt idx="0">
                  <c:v>E1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Sheet1!$P$4:$P$1000</c:f>
              <c:numCache>
                <c:formatCode>General</c:formatCode>
                <c:ptCount val="997"/>
                <c:pt idx="0">
                  <c:v>0</c:v>
                </c:pt>
                <c:pt idx="1">
                  <c:v>3.4722800919553265E-3</c:v>
                </c:pt>
                <c:pt idx="2">
                  <c:v>5.9028761570516508E-2</c:v>
                </c:pt>
                <c:pt idx="3">
                  <c:v>9.7223842589301057E-2</c:v>
                </c:pt>
                <c:pt idx="4">
                  <c:v>0.11111296296439832</c:v>
                </c:pt>
                <c:pt idx="5">
                  <c:v>0.12500208333221963</c:v>
                </c:pt>
                <c:pt idx="6">
                  <c:v>0.14236348379199626</c:v>
                </c:pt>
                <c:pt idx="7">
                  <c:v>0.14930804398318287</c:v>
                </c:pt>
                <c:pt idx="8">
                  <c:v>0.15625260416709352</c:v>
                </c:pt>
                <c:pt idx="9">
                  <c:v>0.15972488425904885</c:v>
                </c:pt>
                <c:pt idx="10">
                  <c:v>0.16319716435100418</c:v>
                </c:pt>
                <c:pt idx="11">
                  <c:v>0.18403084491001209</c:v>
                </c:pt>
                <c:pt idx="12">
                  <c:v>0.18750312500196742</c:v>
                </c:pt>
                <c:pt idx="13">
                  <c:v>0.20486452546174405</c:v>
                </c:pt>
                <c:pt idx="14">
                  <c:v>0.2118090856456547</c:v>
                </c:pt>
                <c:pt idx="15">
                  <c:v>0.22569820602075197</c:v>
                </c:pt>
                <c:pt idx="16">
                  <c:v>0.23611504629661795</c:v>
                </c:pt>
                <c:pt idx="17">
                  <c:v>0.23958732638857327</c:v>
                </c:pt>
                <c:pt idx="18">
                  <c:v>0.2430596064805286</c:v>
                </c:pt>
                <c:pt idx="19">
                  <c:v>0.25000416666443925</c:v>
                </c:pt>
                <c:pt idx="20">
                  <c:v>0.25694872684834991</c:v>
                </c:pt>
                <c:pt idx="21">
                  <c:v>0.26736556713149184</c:v>
                </c:pt>
                <c:pt idx="22">
                  <c:v>0.27083784722344717</c:v>
                </c:pt>
                <c:pt idx="23">
                  <c:v>0.27778240740735782</c:v>
                </c:pt>
                <c:pt idx="24">
                  <c:v>0.28125468749931315</c:v>
                </c:pt>
                <c:pt idx="25">
                  <c:v>0.29167152777517913</c:v>
                </c:pt>
                <c:pt idx="26">
                  <c:v>0.29514380786713446</c:v>
                </c:pt>
                <c:pt idx="27">
                  <c:v>0.29861608795908978</c:v>
                </c:pt>
                <c:pt idx="28">
                  <c:v>0.30208836805104511</c:v>
                </c:pt>
                <c:pt idx="29">
                  <c:v>0.31250520833418705</c:v>
                </c:pt>
                <c:pt idx="30">
                  <c:v>0.31597748842614237</c:v>
                </c:pt>
                <c:pt idx="31">
                  <c:v>0.3194497685180977</c:v>
                </c:pt>
                <c:pt idx="32">
                  <c:v>0.32292204861005303</c:v>
                </c:pt>
                <c:pt idx="33">
                  <c:v>0.32639432870200835</c:v>
                </c:pt>
                <c:pt idx="34">
                  <c:v>0.33681116897787433</c:v>
                </c:pt>
                <c:pt idx="35">
                  <c:v>0.34028344906982966</c:v>
                </c:pt>
                <c:pt idx="36">
                  <c:v>0.34722800926101627</c:v>
                </c:pt>
                <c:pt idx="37">
                  <c:v>0.35070028935297159</c:v>
                </c:pt>
                <c:pt idx="38">
                  <c:v>0.35764484953688225</c:v>
                </c:pt>
                <c:pt idx="39">
                  <c:v>0.36111712962883757</c:v>
                </c:pt>
                <c:pt idx="40">
                  <c:v>0.3645894097207929</c:v>
                </c:pt>
                <c:pt idx="41">
                  <c:v>0.36806168981274823</c:v>
                </c:pt>
                <c:pt idx="42">
                  <c:v>0.37153396990470355</c:v>
                </c:pt>
                <c:pt idx="43">
                  <c:v>0.37847853008861421</c:v>
                </c:pt>
                <c:pt idx="44">
                  <c:v>0.38889537037175614</c:v>
                </c:pt>
                <c:pt idx="45">
                  <c:v>0.40625677083153278</c:v>
                </c:pt>
                <c:pt idx="46">
                  <c:v>0.4097290509234881</c:v>
                </c:pt>
                <c:pt idx="47">
                  <c:v>0.41320133101544343</c:v>
                </c:pt>
                <c:pt idx="48">
                  <c:v>0.42361817129858537</c:v>
                </c:pt>
                <c:pt idx="49">
                  <c:v>0.42709045139054069</c:v>
                </c:pt>
                <c:pt idx="50">
                  <c:v>0.43056273148249602</c:v>
                </c:pt>
                <c:pt idx="51">
                  <c:v>0.44792413194227265</c:v>
                </c:pt>
                <c:pt idx="52">
                  <c:v>0.45834097221813863</c:v>
                </c:pt>
                <c:pt idx="53">
                  <c:v>0.46181325231736992</c:v>
                </c:pt>
                <c:pt idx="54">
                  <c:v>0.46528553240932524</c:v>
                </c:pt>
                <c:pt idx="55">
                  <c:v>0.4722300925932359</c:v>
                </c:pt>
                <c:pt idx="56">
                  <c:v>0.47570237268519122</c:v>
                </c:pt>
                <c:pt idx="57">
                  <c:v>0.47917465277714655</c:v>
                </c:pt>
                <c:pt idx="58">
                  <c:v>0.48264693286910187</c:v>
                </c:pt>
                <c:pt idx="59">
                  <c:v>0.4861192129610572</c:v>
                </c:pt>
                <c:pt idx="60">
                  <c:v>0.49306377314496785</c:v>
                </c:pt>
                <c:pt idx="61">
                  <c:v>0.49653605323692318</c:v>
                </c:pt>
                <c:pt idx="62">
                  <c:v>0.50348061342810979</c:v>
                </c:pt>
                <c:pt idx="63">
                  <c:v>0.50695289352006512</c:v>
                </c:pt>
                <c:pt idx="64">
                  <c:v>0.5173697337959311</c:v>
                </c:pt>
                <c:pt idx="65">
                  <c:v>0.52084201388788642</c:v>
                </c:pt>
                <c:pt idx="66">
                  <c:v>0.52778657407179708</c:v>
                </c:pt>
                <c:pt idx="67">
                  <c:v>0.5312588541637524</c:v>
                </c:pt>
                <c:pt idx="68">
                  <c:v>0.53820341434766306</c:v>
                </c:pt>
                <c:pt idx="69">
                  <c:v>0.54514797453884967</c:v>
                </c:pt>
                <c:pt idx="70">
                  <c:v>0.55209253472276032</c:v>
                </c:pt>
                <c:pt idx="71">
                  <c:v>0.55903709490667097</c:v>
                </c:pt>
                <c:pt idx="72">
                  <c:v>0.5625093749986263</c:v>
                </c:pt>
                <c:pt idx="73">
                  <c:v>0.56598165509058163</c:v>
                </c:pt>
                <c:pt idx="74">
                  <c:v>0.56945393518253695</c:v>
                </c:pt>
                <c:pt idx="75">
                  <c:v>0.57639849536644761</c:v>
                </c:pt>
                <c:pt idx="76">
                  <c:v>0.58334305555763422</c:v>
                </c:pt>
                <c:pt idx="77">
                  <c:v>0.59028761574154487</c:v>
                </c:pt>
                <c:pt idx="78">
                  <c:v>0.5937598958335002</c:v>
                </c:pt>
                <c:pt idx="79">
                  <c:v>0.60070445601741085</c:v>
                </c:pt>
                <c:pt idx="80">
                  <c:v>0.61459357638523215</c:v>
                </c:pt>
                <c:pt idx="81">
                  <c:v>0.61806585647718748</c:v>
                </c:pt>
                <c:pt idx="82">
                  <c:v>0.62153813657641876</c:v>
                </c:pt>
                <c:pt idx="83">
                  <c:v>0.62501041666837409</c:v>
                </c:pt>
                <c:pt idx="84">
                  <c:v>0.62848269676032942</c:v>
                </c:pt>
                <c:pt idx="85">
                  <c:v>0.63195497685228474</c:v>
                </c:pt>
                <c:pt idx="86">
                  <c:v>0.64237181712815072</c:v>
                </c:pt>
                <c:pt idx="87">
                  <c:v>0.64584409722010605</c:v>
                </c:pt>
                <c:pt idx="88">
                  <c:v>0.6527886574040167</c:v>
                </c:pt>
                <c:pt idx="89">
                  <c:v>0.65973321759520331</c:v>
                </c:pt>
                <c:pt idx="90">
                  <c:v>0.66320549768715864</c:v>
                </c:pt>
                <c:pt idx="91">
                  <c:v>0.67015005787106929</c:v>
                </c:pt>
                <c:pt idx="92">
                  <c:v>0.67362233796302462</c:v>
                </c:pt>
                <c:pt idx="93">
                  <c:v>0.67709461805497995</c:v>
                </c:pt>
                <c:pt idx="94">
                  <c:v>0.68056689814693527</c:v>
                </c:pt>
                <c:pt idx="95">
                  <c:v>0.68751145833084593</c:v>
                </c:pt>
                <c:pt idx="96">
                  <c:v>0.69445601851475658</c:v>
                </c:pt>
                <c:pt idx="97">
                  <c:v>0.70140057870594319</c:v>
                </c:pt>
                <c:pt idx="98">
                  <c:v>0.70487285879789852</c:v>
                </c:pt>
                <c:pt idx="99">
                  <c:v>0.71181741898180917</c:v>
                </c:pt>
                <c:pt idx="100">
                  <c:v>0.71876197916571982</c:v>
                </c:pt>
                <c:pt idx="101">
                  <c:v>0.7291788194415858</c:v>
                </c:pt>
                <c:pt idx="102">
                  <c:v>0.73959565972472774</c:v>
                </c:pt>
                <c:pt idx="103">
                  <c:v>0.74306793981668307</c:v>
                </c:pt>
                <c:pt idx="104">
                  <c:v>0.74654021990863839</c:v>
                </c:pt>
                <c:pt idx="105">
                  <c:v>0.75001250000059372</c:v>
                </c:pt>
                <c:pt idx="106">
                  <c:v>0.75348478009254904</c:v>
                </c:pt>
                <c:pt idx="107">
                  <c:v>0.76737390046037035</c:v>
                </c:pt>
                <c:pt idx="108">
                  <c:v>0.77084618055232568</c:v>
                </c:pt>
                <c:pt idx="109">
                  <c:v>0.774318460644281</c:v>
                </c:pt>
                <c:pt idx="110">
                  <c:v>0.77779074073623633</c:v>
                </c:pt>
                <c:pt idx="111">
                  <c:v>0.78126302083546761</c:v>
                </c:pt>
                <c:pt idx="112">
                  <c:v>0.78820758101937827</c:v>
                </c:pt>
                <c:pt idx="113">
                  <c:v>0.79862442129524425</c:v>
                </c:pt>
                <c:pt idx="114">
                  <c:v>0.80904126157111023</c:v>
                </c:pt>
                <c:pt idx="115">
                  <c:v>0.81251354166306555</c:v>
                </c:pt>
                <c:pt idx="116">
                  <c:v>0.81598582175502088</c:v>
                </c:pt>
                <c:pt idx="117">
                  <c:v>0.81945810185425216</c:v>
                </c:pt>
                <c:pt idx="118">
                  <c:v>0.82293038194620749</c:v>
                </c:pt>
                <c:pt idx="119">
                  <c:v>0.82987494213011814</c:v>
                </c:pt>
                <c:pt idx="120">
                  <c:v>0.83334722222207347</c:v>
                </c:pt>
                <c:pt idx="121">
                  <c:v>0.8368195023140288</c:v>
                </c:pt>
                <c:pt idx="122">
                  <c:v>0.84029178240598412</c:v>
                </c:pt>
                <c:pt idx="123">
                  <c:v>0.84376406249793945</c:v>
                </c:pt>
                <c:pt idx="124">
                  <c:v>0.84723634258989478</c:v>
                </c:pt>
                <c:pt idx="125">
                  <c:v>0.8507086226818501</c:v>
                </c:pt>
                <c:pt idx="126">
                  <c:v>0.85418090277380543</c:v>
                </c:pt>
                <c:pt idx="127">
                  <c:v>0.86807002314890269</c:v>
                </c:pt>
                <c:pt idx="128">
                  <c:v>0.87501458333281334</c:v>
                </c:pt>
                <c:pt idx="129">
                  <c:v>0.89932054398377659</c:v>
                </c:pt>
                <c:pt idx="130">
                  <c:v>0.90279282407573191</c:v>
                </c:pt>
                <c:pt idx="131">
                  <c:v>0.90626510416768724</c:v>
                </c:pt>
                <c:pt idx="132">
                  <c:v>0.90973738425964257</c:v>
                </c:pt>
                <c:pt idx="133">
                  <c:v>0.91320966435159789</c:v>
                </c:pt>
                <c:pt idx="134">
                  <c:v>0.91668194444355322</c:v>
                </c:pt>
                <c:pt idx="135">
                  <c:v>0.92362650462746387</c:v>
                </c:pt>
                <c:pt idx="136">
                  <c:v>0.9270987847194192</c:v>
                </c:pt>
                <c:pt idx="137">
                  <c:v>0.94098790509451646</c:v>
                </c:pt>
                <c:pt idx="138">
                  <c:v>0.94446018518647179</c:v>
                </c:pt>
                <c:pt idx="139">
                  <c:v>0.94793246527842712</c:v>
                </c:pt>
                <c:pt idx="140">
                  <c:v>0.95140474537038244</c:v>
                </c:pt>
                <c:pt idx="141">
                  <c:v>0.95487702546233777</c:v>
                </c:pt>
                <c:pt idx="142">
                  <c:v>0.9583493055542931</c:v>
                </c:pt>
                <c:pt idx="143">
                  <c:v>0.9722384259221144</c:v>
                </c:pt>
                <c:pt idx="144">
                  <c:v>0.97571070601406973</c:v>
                </c:pt>
                <c:pt idx="145">
                  <c:v>0.97918298611330101</c:v>
                </c:pt>
                <c:pt idx="146">
                  <c:v>0.98612754629721167</c:v>
                </c:pt>
                <c:pt idx="147">
                  <c:v>0.99307210648112232</c:v>
                </c:pt>
                <c:pt idx="148">
                  <c:v>0.99654438657307765</c:v>
                </c:pt>
                <c:pt idx="149">
                  <c:v>1.0034889467569883</c:v>
                </c:pt>
                <c:pt idx="150">
                  <c:v>1.0069612268489436</c:v>
                </c:pt>
                <c:pt idx="151">
                  <c:v>1.0139057870328543</c:v>
                </c:pt>
                <c:pt idx="152">
                  <c:v>1.0173780671320856</c:v>
                </c:pt>
                <c:pt idx="153">
                  <c:v>1.0208503472240409</c:v>
                </c:pt>
                <c:pt idx="154">
                  <c:v>1.0243226273159962</c:v>
                </c:pt>
                <c:pt idx="155">
                  <c:v>1.0277949074079515</c:v>
                </c:pt>
                <c:pt idx="156">
                  <c:v>1.0382117476838175</c:v>
                </c:pt>
                <c:pt idx="157">
                  <c:v>1.0451563078677282</c:v>
                </c:pt>
                <c:pt idx="158">
                  <c:v>1.0521008680516388</c:v>
                </c:pt>
                <c:pt idx="159">
                  <c:v>1.0625177083347808</c:v>
                </c:pt>
                <c:pt idx="160">
                  <c:v>1.0798791087945574</c:v>
                </c:pt>
                <c:pt idx="161">
                  <c:v>1.0833513888865127</c:v>
                </c:pt>
                <c:pt idx="162">
                  <c:v>1.086823668978468</c:v>
                </c:pt>
                <c:pt idx="163">
                  <c:v>1.0937682291623787</c:v>
                </c:pt>
                <c:pt idx="164">
                  <c:v>1.09724050926161</c:v>
                </c:pt>
                <c:pt idx="165">
                  <c:v>1.1007127893535653</c:v>
                </c:pt>
                <c:pt idx="166">
                  <c:v>1.1180741898133419</c:v>
                </c:pt>
                <c:pt idx="167">
                  <c:v>1.1250187499972526</c:v>
                </c:pt>
                <c:pt idx="168">
                  <c:v>1.1284910300892079</c:v>
                </c:pt>
                <c:pt idx="169">
                  <c:v>1.1319633101811633</c:v>
                </c:pt>
                <c:pt idx="170">
                  <c:v>1.1389078703723499</c:v>
                </c:pt>
                <c:pt idx="171">
                  <c:v>1.1423801504643052</c:v>
                </c:pt>
                <c:pt idx="172">
                  <c:v>1.1493247106482158</c:v>
                </c:pt>
                <c:pt idx="173">
                  <c:v>1.1527969907401712</c:v>
                </c:pt>
                <c:pt idx="174">
                  <c:v>1.1562692708321265</c:v>
                </c:pt>
                <c:pt idx="175">
                  <c:v>1.1632138310160371</c:v>
                </c:pt>
                <c:pt idx="176">
                  <c:v>1.1701583911999478</c:v>
                </c:pt>
                <c:pt idx="177">
                  <c:v>1.1771029513911344</c:v>
                </c:pt>
                <c:pt idx="178">
                  <c:v>1.1805752314830897</c:v>
                </c:pt>
                <c:pt idx="179">
                  <c:v>1.1875197916670004</c:v>
                </c:pt>
                <c:pt idx="180">
                  <c:v>1.194464351850911</c:v>
                </c:pt>
                <c:pt idx="181">
                  <c:v>1.1979366319428664</c:v>
                </c:pt>
                <c:pt idx="182">
                  <c:v>1.204881192126777</c:v>
                </c:pt>
                <c:pt idx="183">
                  <c:v>1.2187703125018743</c:v>
                </c:pt>
                <c:pt idx="184">
                  <c:v>1.2257148726857849</c:v>
                </c:pt>
                <c:pt idx="185">
                  <c:v>1.2291871527777403</c:v>
                </c:pt>
                <c:pt idx="186">
                  <c:v>1.2361317129616509</c:v>
                </c:pt>
                <c:pt idx="187">
                  <c:v>1.2430762731455616</c:v>
                </c:pt>
                <c:pt idx="188">
                  <c:v>1.2465485532375169</c:v>
                </c:pt>
                <c:pt idx="189">
                  <c:v>1.2500208333294722</c:v>
                </c:pt>
                <c:pt idx="190">
                  <c:v>1.2534931134214276</c:v>
                </c:pt>
                <c:pt idx="191">
                  <c:v>1.2569653935206588</c:v>
                </c:pt>
                <c:pt idx="192">
                  <c:v>1.2673822337965248</c:v>
                </c:pt>
                <c:pt idx="193">
                  <c:v>1.2708545138884801</c:v>
                </c:pt>
                <c:pt idx="194">
                  <c:v>1.2743267939804355</c:v>
                </c:pt>
                <c:pt idx="195">
                  <c:v>1.2777990740723908</c:v>
                </c:pt>
                <c:pt idx="196">
                  <c:v>1.2812713541643461</c:v>
                </c:pt>
                <c:pt idx="197">
                  <c:v>1.2882159143482568</c:v>
                </c:pt>
                <c:pt idx="198">
                  <c:v>1.2951604745394434</c:v>
                </c:pt>
                <c:pt idx="199">
                  <c:v>1.3159941550911753</c:v>
                </c:pt>
                <c:pt idx="200">
                  <c:v>1.322938715275086</c:v>
                </c:pt>
                <c:pt idx="201">
                  <c:v>1.3264109953670413</c:v>
                </c:pt>
                <c:pt idx="202">
                  <c:v>1.3298832754589966</c:v>
                </c:pt>
                <c:pt idx="203">
                  <c:v>1.333355555550952</c:v>
                </c:pt>
                <c:pt idx="204">
                  <c:v>1.3368278356501833</c:v>
                </c:pt>
                <c:pt idx="205">
                  <c:v>1.3403001157421386</c:v>
                </c:pt>
                <c:pt idx="206">
                  <c:v>1.3507169560180046</c:v>
                </c:pt>
                <c:pt idx="207">
                  <c:v>1.3576615162019152</c:v>
                </c:pt>
                <c:pt idx="208">
                  <c:v>1.3646060763858259</c:v>
                </c:pt>
                <c:pt idx="209">
                  <c:v>1.3680783564777812</c:v>
                </c:pt>
                <c:pt idx="210">
                  <c:v>1.3889120370367891</c:v>
                </c:pt>
                <c:pt idx="211">
                  <c:v>1.3923843171287444</c:v>
                </c:pt>
                <c:pt idx="212">
                  <c:v>1.3958565972206998</c:v>
                </c:pt>
                <c:pt idx="213">
                  <c:v>1.3993288773126551</c:v>
                </c:pt>
                <c:pt idx="214">
                  <c:v>1.4166902777797077</c:v>
                </c:pt>
                <c:pt idx="215">
                  <c:v>1.4236348379636183</c:v>
                </c:pt>
                <c:pt idx="216">
                  <c:v>1.4271071180555737</c:v>
                </c:pt>
                <c:pt idx="217">
                  <c:v>1.4340516782394843</c:v>
                </c:pt>
                <c:pt idx="218">
                  <c:v>1.440996238423395</c:v>
                </c:pt>
                <c:pt idx="219">
                  <c:v>1.4479407986073056</c:v>
                </c:pt>
                <c:pt idx="220">
                  <c:v>1.4548853587984922</c:v>
                </c:pt>
                <c:pt idx="221">
                  <c:v>1.4653021990743582</c:v>
                </c:pt>
                <c:pt idx="222">
                  <c:v>1.4687744791663135</c:v>
                </c:pt>
                <c:pt idx="223">
                  <c:v>1.4722467592582689</c:v>
                </c:pt>
                <c:pt idx="224">
                  <c:v>1.4757190393502242</c:v>
                </c:pt>
                <c:pt idx="225">
                  <c:v>1.4861358796260902</c:v>
                </c:pt>
                <c:pt idx="226">
                  <c:v>1.4896081597180455</c:v>
                </c:pt>
                <c:pt idx="227">
                  <c:v>1.4965527199092321</c:v>
                </c:pt>
                <c:pt idx="228">
                  <c:v>1.5034972800931428</c:v>
                </c:pt>
                <c:pt idx="229">
                  <c:v>1.5069695601850981</c:v>
                </c:pt>
                <c:pt idx="230">
                  <c:v>1.5104418402770534</c:v>
                </c:pt>
                <c:pt idx="231">
                  <c:v>1.5139141203690087</c:v>
                </c:pt>
                <c:pt idx="232">
                  <c:v>1.5173864004609641</c:v>
                </c:pt>
                <c:pt idx="233">
                  <c:v>1.5208586805529194</c:v>
                </c:pt>
                <c:pt idx="234">
                  <c:v>1.5243309606448747</c:v>
                </c:pt>
                <c:pt idx="235">
                  <c:v>1.52780324073683</c:v>
                </c:pt>
                <c:pt idx="236">
                  <c:v>1.5416923611119273</c:v>
                </c:pt>
                <c:pt idx="237">
                  <c:v>1.5451646412038826</c:v>
                </c:pt>
                <c:pt idx="238">
                  <c:v>1.548636921295838</c:v>
                </c:pt>
                <c:pt idx="239">
                  <c:v>1.5521092013877933</c:v>
                </c:pt>
                <c:pt idx="240">
                  <c:v>1.5590537615717039</c:v>
                </c:pt>
                <c:pt idx="241">
                  <c:v>1.5625260416636593</c:v>
                </c:pt>
                <c:pt idx="242">
                  <c:v>1.5729428819468012</c:v>
                </c:pt>
                <c:pt idx="243">
                  <c:v>1.5798874421307119</c:v>
                </c:pt>
                <c:pt idx="244">
                  <c:v>1.5833597222226672</c:v>
                </c:pt>
                <c:pt idx="245">
                  <c:v>1.5868320023146225</c:v>
                </c:pt>
                <c:pt idx="246">
                  <c:v>1.5903042824065778</c:v>
                </c:pt>
                <c:pt idx="247">
                  <c:v>1.5937765624985332</c:v>
                </c:pt>
                <c:pt idx="248">
                  <c:v>1.5972488425904885</c:v>
                </c:pt>
                <c:pt idx="249">
                  <c:v>1.6076656828663545</c:v>
                </c:pt>
                <c:pt idx="250">
                  <c:v>1.6250270833334071</c:v>
                </c:pt>
                <c:pt idx="251">
                  <c:v>1.6284993634253624</c:v>
                </c:pt>
                <c:pt idx="252">
                  <c:v>1.6319716435173177</c:v>
                </c:pt>
                <c:pt idx="253">
                  <c:v>1.635443923609273</c:v>
                </c:pt>
                <c:pt idx="254">
                  <c:v>1.6389162037012284</c:v>
                </c:pt>
                <c:pt idx="255">
                  <c:v>1.645860763885139</c:v>
                </c:pt>
                <c:pt idx="256">
                  <c:v>1.6493330439770943</c:v>
                </c:pt>
                <c:pt idx="257">
                  <c:v>1.6528053240763256</c:v>
                </c:pt>
                <c:pt idx="258">
                  <c:v>1.6632221643521916</c:v>
                </c:pt>
                <c:pt idx="259">
                  <c:v>1.6736390046280576</c:v>
                </c:pt>
                <c:pt idx="260">
                  <c:v>1.6771112847200129</c:v>
                </c:pt>
                <c:pt idx="261">
                  <c:v>1.6805835648119682</c:v>
                </c:pt>
                <c:pt idx="262">
                  <c:v>1.6979449652790208</c:v>
                </c:pt>
                <c:pt idx="263">
                  <c:v>1.7014172453709762</c:v>
                </c:pt>
                <c:pt idx="264">
                  <c:v>1.7048895254629315</c:v>
                </c:pt>
                <c:pt idx="265">
                  <c:v>1.7118340856468421</c:v>
                </c:pt>
                <c:pt idx="266">
                  <c:v>1.7153063657387975</c:v>
                </c:pt>
                <c:pt idx="267">
                  <c:v>1.7222509259227081</c:v>
                </c:pt>
                <c:pt idx="268">
                  <c:v>1.7257232060146634</c:v>
                </c:pt>
                <c:pt idx="269">
                  <c:v>1.7326677662058501</c:v>
                </c:pt>
                <c:pt idx="270">
                  <c:v>1.7396123263897607</c:v>
                </c:pt>
                <c:pt idx="271">
                  <c:v>1.743084606481716</c:v>
                </c:pt>
                <c:pt idx="272">
                  <c:v>1.7465568865736714</c:v>
                </c:pt>
                <c:pt idx="273">
                  <c:v>1.7500291666656267</c:v>
                </c:pt>
                <c:pt idx="274">
                  <c:v>1.7569737268495373</c:v>
                </c:pt>
                <c:pt idx="275">
                  <c:v>1.763918287033448</c:v>
                </c:pt>
                <c:pt idx="276">
                  <c:v>1.7673905671254033</c:v>
                </c:pt>
                <c:pt idx="277">
                  <c:v>1.7708628472246346</c:v>
                </c:pt>
                <c:pt idx="278">
                  <c:v>1.7743351273165899</c:v>
                </c:pt>
                <c:pt idx="279">
                  <c:v>1.7778074074085453</c:v>
                </c:pt>
                <c:pt idx="280">
                  <c:v>1.7847519675924559</c:v>
                </c:pt>
                <c:pt idx="281">
                  <c:v>1.7916965277763666</c:v>
                </c:pt>
                <c:pt idx="282">
                  <c:v>1.7986410879602772</c:v>
                </c:pt>
                <c:pt idx="283">
                  <c:v>1.8055856481441879</c:v>
                </c:pt>
                <c:pt idx="284">
                  <c:v>1.8125302083353745</c:v>
                </c:pt>
                <c:pt idx="285">
                  <c:v>1.8160024884273298</c:v>
                </c:pt>
                <c:pt idx="286">
                  <c:v>1.8194747685192851</c:v>
                </c:pt>
                <c:pt idx="287">
                  <c:v>1.8298916087951511</c:v>
                </c:pt>
                <c:pt idx="288">
                  <c:v>1.8403084490710171</c:v>
                </c:pt>
                <c:pt idx="289">
                  <c:v>1.8437807291629724</c:v>
                </c:pt>
                <c:pt idx="290">
                  <c:v>1.8472530092549277</c:v>
                </c:pt>
                <c:pt idx="291">
                  <c:v>1.8541975694461144</c:v>
                </c:pt>
                <c:pt idx="292">
                  <c:v>1.8576698495380697</c:v>
                </c:pt>
                <c:pt idx="293">
                  <c:v>1.861142129630025</c:v>
                </c:pt>
                <c:pt idx="294">
                  <c:v>1.8646144097219803</c:v>
                </c:pt>
                <c:pt idx="295">
                  <c:v>1.871558969905891</c:v>
                </c:pt>
                <c:pt idx="296">
                  <c:v>1.8750312499978463</c:v>
                </c:pt>
                <c:pt idx="297">
                  <c:v>1.8785035300898016</c:v>
                </c:pt>
                <c:pt idx="298">
                  <c:v>1.8854480902737123</c:v>
                </c:pt>
                <c:pt idx="299">
                  <c:v>1.8889203703729436</c:v>
                </c:pt>
                <c:pt idx="300">
                  <c:v>1.8923926504648989</c:v>
                </c:pt>
                <c:pt idx="301">
                  <c:v>1.8958649305568542</c:v>
                </c:pt>
                <c:pt idx="302">
                  <c:v>1.9028094907407649</c:v>
                </c:pt>
                <c:pt idx="303">
                  <c:v>1.9062817708327202</c:v>
                </c:pt>
                <c:pt idx="304">
                  <c:v>1.9097540509246755</c:v>
                </c:pt>
                <c:pt idx="305">
                  <c:v>1.9132263310166309</c:v>
                </c:pt>
                <c:pt idx="306">
                  <c:v>1.9166986111085862</c:v>
                </c:pt>
                <c:pt idx="307">
                  <c:v>1.9201708912005415</c:v>
                </c:pt>
                <c:pt idx="308">
                  <c:v>1.9305877314836835</c:v>
                </c:pt>
                <c:pt idx="309">
                  <c:v>1.9340600115756388</c:v>
                </c:pt>
                <c:pt idx="310">
                  <c:v>1.9375322916675941</c:v>
                </c:pt>
                <c:pt idx="311">
                  <c:v>1.9410045717595494</c:v>
                </c:pt>
                <c:pt idx="312">
                  <c:v>1.9548936921273707</c:v>
                </c:pt>
                <c:pt idx="313">
                  <c:v>1.9583659722193261</c:v>
                </c:pt>
                <c:pt idx="314">
                  <c:v>1.9618382523112814</c:v>
                </c:pt>
                <c:pt idx="315">
                  <c:v>1.9653105324032367</c:v>
                </c:pt>
                <c:pt idx="316">
                  <c:v>1.968782812502468</c:v>
                </c:pt>
                <c:pt idx="317">
                  <c:v>1.9722550925944233</c:v>
                </c:pt>
                <c:pt idx="318">
                  <c:v>1.979199652778334</c:v>
                </c:pt>
                <c:pt idx="319">
                  <c:v>1.9861442129622446</c:v>
                </c:pt>
                <c:pt idx="320">
                  <c:v>1.9896164930542</c:v>
                </c:pt>
                <c:pt idx="321">
                  <c:v>1.9930887731461553</c:v>
                </c:pt>
                <c:pt idx="322">
                  <c:v>1.9965610532381106</c:v>
                </c:pt>
                <c:pt idx="323">
                  <c:v>2.0000333333300659</c:v>
                </c:pt>
                <c:pt idx="324">
                  <c:v>2.0069778935139766</c:v>
                </c:pt>
                <c:pt idx="325">
                  <c:v>2.0104501736132079</c:v>
                </c:pt>
                <c:pt idx="326">
                  <c:v>2.0173947337971185</c:v>
                </c:pt>
                <c:pt idx="327">
                  <c:v>2.0208670138890739</c:v>
                </c:pt>
                <c:pt idx="328">
                  <c:v>2.0347561342568952</c:v>
                </c:pt>
                <c:pt idx="329">
                  <c:v>2.0382284143488505</c:v>
                </c:pt>
                <c:pt idx="330">
                  <c:v>2.0451729745327611</c:v>
                </c:pt>
                <c:pt idx="331">
                  <c:v>2.0486452546319924</c:v>
                </c:pt>
                <c:pt idx="332">
                  <c:v>2.0521175347239478</c:v>
                </c:pt>
                <c:pt idx="333">
                  <c:v>2.0555898148159031</c:v>
                </c:pt>
                <c:pt idx="334">
                  <c:v>2.0660066550917691</c:v>
                </c:pt>
                <c:pt idx="335">
                  <c:v>2.0694789351837244</c:v>
                </c:pt>
                <c:pt idx="336">
                  <c:v>2.0729512152756797</c:v>
                </c:pt>
                <c:pt idx="337">
                  <c:v>2.076423495367635</c:v>
                </c:pt>
                <c:pt idx="338">
                  <c:v>2.0833680555515457</c:v>
                </c:pt>
                <c:pt idx="339">
                  <c:v>2.1007294560185983</c:v>
                </c:pt>
                <c:pt idx="340">
                  <c:v>2.1042017361105536</c:v>
                </c:pt>
                <c:pt idx="341">
                  <c:v>2.1076740162025089</c:v>
                </c:pt>
                <c:pt idx="342">
                  <c:v>2.1111462962944643</c:v>
                </c:pt>
                <c:pt idx="343">
                  <c:v>2.1180908564783749</c:v>
                </c:pt>
                <c:pt idx="344">
                  <c:v>2.1250354166622856</c:v>
                </c:pt>
                <c:pt idx="345">
                  <c:v>2.1285076967615169</c:v>
                </c:pt>
                <c:pt idx="346">
                  <c:v>2.1319799768534722</c:v>
                </c:pt>
                <c:pt idx="347">
                  <c:v>2.1389245370373828</c:v>
                </c:pt>
                <c:pt idx="348">
                  <c:v>2.1423968171293382</c:v>
                </c:pt>
                <c:pt idx="349">
                  <c:v>2.1493413773132488</c:v>
                </c:pt>
                <c:pt idx="350">
                  <c:v>2.1528136574052041</c:v>
                </c:pt>
                <c:pt idx="351">
                  <c:v>2.1597582175891148</c:v>
                </c:pt>
                <c:pt idx="352">
                  <c:v>2.1667027777803014</c:v>
                </c:pt>
                <c:pt idx="353">
                  <c:v>2.1771196180561674</c:v>
                </c:pt>
                <c:pt idx="354">
                  <c:v>2.1805918981481227</c:v>
                </c:pt>
                <c:pt idx="355">
                  <c:v>2.184064178240078</c:v>
                </c:pt>
                <c:pt idx="356">
                  <c:v>2.194481018515944</c:v>
                </c:pt>
                <c:pt idx="357">
                  <c:v>2.1979532986078993</c:v>
                </c:pt>
                <c:pt idx="358">
                  <c:v>2.2083701388910413</c:v>
                </c:pt>
                <c:pt idx="359">
                  <c:v>2.2153146990749519</c:v>
                </c:pt>
                <c:pt idx="360">
                  <c:v>2.2187869791669073</c:v>
                </c:pt>
                <c:pt idx="361">
                  <c:v>2.2222592592588626</c:v>
                </c:pt>
                <c:pt idx="362">
                  <c:v>2.2257315393508179</c:v>
                </c:pt>
                <c:pt idx="363">
                  <c:v>2.2326760995347286</c:v>
                </c:pt>
                <c:pt idx="364">
                  <c:v>2.2430929398105945</c:v>
                </c:pt>
                <c:pt idx="365">
                  <c:v>2.2465652199098258</c:v>
                </c:pt>
                <c:pt idx="366">
                  <c:v>2.2500375000017812</c:v>
                </c:pt>
                <c:pt idx="367">
                  <c:v>2.2535097800937365</c:v>
                </c:pt>
                <c:pt idx="368">
                  <c:v>2.2569820601856918</c:v>
                </c:pt>
                <c:pt idx="369">
                  <c:v>2.2673989004615578</c:v>
                </c:pt>
                <c:pt idx="370">
                  <c:v>2.2708711805535131</c:v>
                </c:pt>
                <c:pt idx="371">
                  <c:v>2.2812880208293791</c:v>
                </c:pt>
                <c:pt idx="372">
                  <c:v>2.2847603009213344</c:v>
                </c:pt>
                <c:pt idx="373">
                  <c:v>2.2882325810205657</c:v>
                </c:pt>
                <c:pt idx="374">
                  <c:v>2.291704861112521</c:v>
                </c:pt>
                <c:pt idx="375">
                  <c:v>2.302121701388387</c:v>
                </c:pt>
                <c:pt idx="376">
                  <c:v>2.3055939814803423</c:v>
                </c:pt>
                <c:pt idx="377">
                  <c:v>2.3090662615722977</c:v>
                </c:pt>
                <c:pt idx="378">
                  <c:v>2.3160108217562083</c:v>
                </c:pt>
                <c:pt idx="379">
                  <c:v>2.3194831018481636</c:v>
                </c:pt>
                <c:pt idx="380">
                  <c:v>2.322955381940119</c:v>
                </c:pt>
                <c:pt idx="381">
                  <c:v>2.3264276620393503</c:v>
                </c:pt>
                <c:pt idx="382">
                  <c:v>2.3298999421313056</c:v>
                </c:pt>
                <c:pt idx="383">
                  <c:v>2.3333722222232609</c:v>
                </c:pt>
                <c:pt idx="384">
                  <c:v>2.3368445023152162</c:v>
                </c:pt>
                <c:pt idx="385">
                  <c:v>2.3403167824071716</c:v>
                </c:pt>
                <c:pt idx="386">
                  <c:v>2.3437890624991269</c:v>
                </c:pt>
                <c:pt idx="387">
                  <c:v>2.3542059027749929</c:v>
                </c:pt>
                <c:pt idx="388">
                  <c:v>2.3576781828669482</c:v>
                </c:pt>
                <c:pt idx="389">
                  <c:v>2.3611504629589035</c:v>
                </c:pt>
                <c:pt idx="390">
                  <c:v>2.3646227430581348</c:v>
                </c:pt>
                <c:pt idx="391">
                  <c:v>2.3680950231500901</c:v>
                </c:pt>
                <c:pt idx="392">
                  <c:v>2.3715673032420455</c:v>
                </c:pt>
                <c:pt idx="393">
                  <c:v>2.3785118634259561</c:v>
                </c:pt>
                <c:pt idx="394">
                  <c:v>2.3819841435179114</c:v>
                </c:pt>
                <c:pt idx="395">
                  <c:v>2.3854564236098668</c:v>
                </c:pt>
                <c:pt idx="396">
                  <c:v>2.3924009837937774</c:v>
                </c:pt>
                <c:pt idx="397">
                  <c:v>2.3958732638857327</c:v>
                </c:pt>
                <c:pt idx="398">
                  <c:v>2.3993455439776881</c:v>
                </c:pt>
                <c:pt idx="399">
                  <c:v>2.4028178240696434</c:v>
                </c:pt>
                <c:pt idx="400">
                  <c:v>2.4062901041688747</c:v>
                </c:pt>
                <c:pt idx="401">
                  <c:v>2.4132346643527853</c:v>
                </c:pt>
                <c:pt idx="402">
                  <c:v>2.4236515046286513</c:v>
                </c:pt>
                <c:pt idx="403">
                  <c:v>2.4340683449045173</c:v>
                </c:pt>
                <c:pt idx="404">
                  <c:v>2.4375406249964726</c:v>
                </c:pt>
                <c:pt idx="405">
                  <c:v>2.4410129050884279</c:v>
                </c:pt>
                <c:pt idx="406">
                  <c:v>2.4444851851876592</c:v>
                </c:pt>
                <c:pt idx="407">
                  <c:v>2.4479574652796146</c:v>
                </c:pt>
                <c:pt idx="408">
                  <c:v>2.4514297453715699</c:v>
                </c:pt>
                <c:pt idx="409">
                  <c:v>2.4583743055554805</c:v>
                </c:pt>
                <c:pt idx="410">
                  <c:v>2.4618465856474359</c:v>
                </c:pt>
                <c:pt idx="411">
                  <c:v>2.4653188657393912</c:v>
                </c:pt>
                <c:pt idx="412">
                  <c:v>2.4687911458313465</c:v>
                </c:pt>
                <c:pt idx="413">
                  <c:v>2.4722634259233018</c:v>
                </c:pt>
                <c:pt idx="414">
                  <c:v>2.4792079861072125</c:v>
                </c:pt>
                <c:pt idx="415">
                  <c:v>2.4861525462983991</c:v>
                </c:pt>
                <c:pt idx="416">
                  <c:v>2.4965693865742651</c:v>
                </c:pt>
                <c:pt idx="417">
                  <c:v>2.5104585069420864</c:v>
                </c:pt>
                <c:pt idx="418">
                  <c:v>2.5139307870340417</c:v>
                </c:pt>
                <c:pt idx="419">
                  <c:v>2.517403067125997</c:v>
                </c:pt>
                <c:pt idx="420">
                  <c:v>2.5243476273171837</c:v>
                </c:pt>
                <c:pt idx="421">
                  <c:v>2.527819907409139</c:v>
                </c:pt>
                <c:pt idx="422">
                  <c:v>2.538236747685005</c:v>
                </c:pt>
                <c:pt idx="423">
                  <c:v>2.5417090277769603</c:v>
                </c:pt>
                <c:pt idx="424">
                  <c:v>2.5451813078689156</c:v>
                </c:pt>
                <c:pt idx="425">
                  <c:v>2.5486535879608709</c:v>
                </c:pt>
                <c:pt idx="426">
                  <c:v>2.5521258680528263</c:v>
                </c:pt>
                <c:pt idx="427">
                  <c:v>2.5555981481447816</c:v>
                </c:pt>
                <c:pt idx="428">
                  <c:v>2.5590704282367369</c:v>
                </c:pt>
                <c:pt idx="429">
                  <c:v>2.5625427083359682</c:v>
                </c:pt>
                <c:pt idx="430">
                  <c:v>2.5660149884279235</c:v>
                </c:pt>
                <c:pt idx="431">
                  <c:v>2.5694872685198789</c:v>
                </c:pt>
                <c:pt idx="432">
                  <c:v>2.5764318287037895</c:v>
                </c:pt>
                <c:pt idx="433">
                  <c:v>2.5799041087957448</c:v>
                </c:pt>
                <c:pt idx="434">
                  <c:v>2.5833763888877002</c:v>
                </c:pt>
                <c:pt idx="435">
                  <c:v>2.5868486689796555</c:v>
                </c:pt>
                <c:pt idx="436">
                  <c:v>2.5937932291635661</c:v>
                </c:pt>
                <c:pt idx="437">
                  <c:v>2.5972655092555215</c:v>
                </c:pt>
                <c:pt idx="438">
                  <c:v>2.6007377893474768</c:v>
                </c:pt>
                <c:pt idx="439">
                  <c:v>2.6042100694467081</c:v>
                </c:pt>
                <c:pt idx="440">
                  <c:v>2.6076823495386634</c:v>
                </c:pt>
                <c:pt idx="441">
                  <c:v>2.6180991898145294</c:v>
                </c:pt>
                <c:pt idx="442">
                  <c:v>2.62504374999844</c:v>
                </c:pt>
                <c:pt idx="443">
                  <c:v>2.6285160300903954</c:v>
                </c:pt>
                <c:pt idx="444">
                  <c:v>2.6424051504654926</c:v>
                </c:pt>
                <c:pt idx="445">
                  <c:v>2.6528219907413586</c:v>
                </c:pt>
                <c:pt idx="446">
                  <c:v>2.6562942708333139</c:v>
                </c:pt>
                <c:pt idx="447">
                  <c:v>2.6597665509252693</c:v>
                </c:pt>
                <c:pt idx="448">
                  <c:v>2.6667111111091799</c:v>
                </c:pt>
                <c:pt idx="449">
                  <c:v>2.6736556712930906</c:v>
                </c:pt>
                <c:pt idx="450">
                  <c:v>2.6771279513850459</c:v>
                </c:pt>
                <c:pt idx="451">
                  <c:v>2.6806002314770012</c:v>
                </c:pt>
                <c:pt idx="452">
                  <c:v>2.6840725115762325</c:v>
                </c:pt>
                <c:pt idx="453">
                  <c:v>2.6910170717601432</c:v>
                </c:pt>
                <c:pt idx="454">
                  <c:v>2.6979616319440538</c:v>
                </c:pt>
                <c:pt idx="455">
                  <c:v>2.7014339120360091</c:v>
                </c:pt>
                <c:pt idx="456">
                  <c:v>2.7049061921279645</c:v>
                </c:pt>
                <c:pt idx="457">
                  <c:v>2.7083784722199198</c:v>
                </c:pt>
                <c:pt idx="458">
                  <c:v>2.7118507523118751</c:v>
                </c:pt>
                <c:pt idx="459">
                  <c:v>2.7153230324038304</c:v>
                </c:pt>
                <c:pt idx="460">
                  <c:v>2.7187953124957858</c:v>
                </c:pt>
                <c:pt idx="461">
                  <c:v>2.722267592595017</c:v>
                </c:pt>
                <c:pt idx="462">
                  <c:v>2.7292121527789277</c:v>
                </c:pt>
                <c:pt idx="463">
                  <c:v>2.7361567129628384</c:v>
                </c:pt>
                <c:pt idx="464">
                  <c:v>2.743101273146749</c:v>
                </c:pt>
                <c:pt idx="465">
                  <c:v>2.7465735532387043</c:v>
                </c:pt>
                <c:pt idx="466">
                  <c:v>2.753518113422615</c:v>
                </c:pt>
                <c:pt idx="467">
                  <c:v>2.7604626736065256</c:v>
                </c:pt>
                <c:pt idx="468">
                  <c:v>2.7639349537057569</c:v>
                </c:pt>
                <c:pt idx="469">
                  <c:v>2.7674072337977123</c:v>
                </c:pt>
                <c:pt idx="470">
                  <c:v>2.7743517939816229</c:v>
                </c:pt>
                <c:pt idx="471">
                  <c:v>2.7778240740735782</c:v>
                </c:pt>
                <c:pt idx="472">
                  <c:v>2.7812963541655336</c:v>
                </c:pt>
                <c:pt idx="473">
                  <c:v>2.7847686342574889</c:v>
                </c:pt>
                <c:pt idx="474">
                  <c:v>2.7882409143494442</c:v>
                </c:pt>
                <c:pt idx="475">
                  <c:v>2.7917131944413995</c:v>
                </c:pt>
                <c:pt idx="476">
                  <c:v>2.7951854745333549</c:v>
                </c:pt>
                <c:pt idx="477">
                  <c:v>2.8021300347245415</c:v>
                </c:pt>
                <c:pt idx="478">
                  <c:v>2.8090745949084521</c:v>
                </c:pt>
                <c:pt idx="479">
                  <c:v>2.8125468750004075</c:v>
                </c:pt>
                <c:pt idx="480">
                  <c:v>2.8194914351843181</c:v>
                </c:pt>
                <c:pt idx="481">
                  <c:v>2.8264359953682288</c:v>
                </c:pt>
                <c:pt idx="482">
                  <c:v>2.8299082754601841</c:v>
                </c:pt>
                <c:pt idx="483">
                  <c:v>2.8333805555521394</c:v>
                </c:pt>
                <c:pt idx="484">
                  <c:v>2.840325115743326</c:v>
                </c:pt>
                <c:pt idx="485">
                  <c:v>2.8437973958352813</c:v>
                </c:pt>
                <c:pt idx="486">
                  <c:v>2.8542142361111473</c:v>
                </c:pt>
                <c:pt idx="487">
                  <c:v>2.861158796295058</c:v>
                </c:pt>
                <c:pt idx="488">
                  <c:v>2.871575636570924</c:v>
                </c:pt>
                <c:pt idx="489">
                  <c:v>2.8750479166628793</c:v>
                </c:pt>
                <c:pt idx="490">
                  <c:v>2.8785201967548346</c:v>
                </c:pt>
                <c:pt idx="491">
                  <c:v>2.8819924768540659</c:v>
                </c:pt>
                <c:pt idx="492">
                  <c:v>2.8889370370379766</c:v>
                </c:pt>
                <c:pt idx="493">
                  <c:v>2.8924093171299319</c:v>
                </c:pt>
                <c:pt idx="494">
                  <c:v>2.8958815972218872</c:v>
                </c:pt>
                <c:pt idx="495">
                  <c:v>2.8993538773138425</c:v>
                </c:pt>
                <c:pt idx="496">
                  <c:v>2.9028261574057979</c:v>
                </c:pt>
                <c:pt idx="497">
                  <c:v>2.9132429976816638</c:v>
                </c:pt>
                <c:pt idx="498">
                  <c:v>2.9167152777736192</c:v>
                </c:pt>
                <c:pt idx="499">
                  <c:v>2.9201875578728504</c:v>
                </c:pt>
                <c:pt idx="500">
                  <c:v>2.9236598379648058</c:v>
                </c:pt>
                <c:pt idx="501">
                  <c:v>2.9271321180567611</c:v>
                </c:pt>
                <c:pt idx="502">
                  <c:v>2.9757440393514116</c:v>
                </c:pt>
                <c:pt idx="503">
                  <c:v>3.0174114004621515</c:v>
                </c:pt>
                <c:pt idx="504">
                  <c:v>3.0590787615728914</c:v>
                </c:pt>
                <c:pt idx="505">
                  <c:v>3.1424134837943711</c:v>
                </c:pt>
                <c:pt idx="506">
                  <c:v>3.184080844905111</c:v>
                </c:pt>
                <c:pt idx="507">
                  <c:v>3.2257482060158509</c:v>
                </c:pt>
                <c:pt idx="508">
                  <c:v>3.3924176504588104</c:v>
                </c:pt>
                <c:pt idx="509">
                  <c:v>3.4340850115695503</c:v>
                </c:pt>
                <c:pt idx="510">
                  <c:v>3.4757523726875661</c:v>
                </c:pt>
                <c:pt idx="511">
                  <c:v>3.6007544560197857</c:v>
                </c:pt>
                <c:pt idx="512">
                  <c:v>3.6424218171305256</c:v>
                </c:pt>
                <c:pt idx="513">
                  <c:v>3.6840891782412655</c:v>
                </c:pt>
                <c:pt idx="514">
                  <c:v>3.7257565393520053</c:v>
                </c:pt>
                <c:pt idx="515">
                  <c:v>3.8090912615734851</c:v>
                </c:pt>
                <c:pt idx="516">
                  <c:v>3.850758622684225</c:v>
                </c:pt>
                <c:pt idx="517">
                  <c:v>3.8924259837949648</c:v>
                </c:pt>
                <c:pt idx="518">
                  <c:v>3.9340933449057047</c:v>
                </c:pt>
                <c:pt idx="519">
                  <c:v>3.9757607060164446</c:v>
                </c:pt>
                <c:pt idx="520">
                  <c:v>4.0174280671271845</c:v>
                </c:pt>
                <c:pt idx="521">
                  <c:v>4.0590954282379244</c:v>
                </c:pt>
                <c:pt idx="522">
                  <c:v>4.1007627893486642</c:v>
                </c:pt>
                <c:pt idx="523">
                  <c:v>4.184097511570144</c:v>
                </c:pt>
                <c:pt idx="524">
                  <c:v>4.2257648726808839</c:v>
                </c:pt>
                <c:pt idx="525">
                  <c:v>4.3090995949096396</c:v>
                </c:pt>
                <c:pt idx="526">
                  <c:v>4.3507668981474126</c:v>
                </c:pt>
                <c:pt idx="527">
                  <c:v>4.4757689814796322</c:v>
                </c:pt>
                <c:pt idx="528">
                  <c:v>4.5174363425903721</c:v>
                </c:pt>
                <c:pt idx="529">
                  <c:v>4.559103703701112</c:v>
                </c:pt>
                <c:pt idx="530">
                  <c:v>4.6424384259225917</c:v>
                </c:pt>
                <c:pt idx="531">
                  <c:v>4.6841057870333316</c:v>
                </c:pt>
                <c:pt idx="532">
                  <c:v>4.7257731481440715</c:v>
                </c:pt>
                <c:pt idx="533">
                  <c:v>4.8091078703728272</c:v>
                </c:pt>
                <c:pt idx="534">
                  <c:v>4.8924425925943069</c:v>
                </c:pt>
                <c:pt idx="535">
                  <c:v>4.9341099537050468</c:v>
                </c:pt>
                <c:pt idx="536">
                  <c:v>4.9757773148157867</c:v>
                </c:pt>
                <c:pt idx="537">
                  <c:v>5.0174446759265265</c:v>
                </c:pt>
                <c:pt idx="538">
                  <c:v>5.1111907986123697</c:v>
                </c:pt>
                <c:pt idx="539">
                  <c:v>5.1945227430551313</c:v>
                </c:pt>
                <c:pt idx="540">
                  <c:v>5.2778546874978929</c:v>
                </c:pt>
                <c:pt idx="541">
                  <c:v>5.3195206597229117</c:v>
                </c:pt>
                <c:pt idx="542">
                  <c:v>5.3611866319406545</c:v>
                </c:pt>
                <c:pt idx="543">
                  <c:v>5.4028526041656733</c:v>
                </c:pt>
                <c:pt idx="544">
                  <c:v>5.444518576390692</c:v>
                </c:pt>
                <c:pt idx="545">
                  <c:v>5.4861845486084349</c:v>
                </c:pt>
                <c:pt idx="546">
                  <c:v>5.5695164930511964</c:v>
                </c:pt>
                <c:pt idx="547">
                  <c:v>5.652848437501234</c:v>
                </c:pt>
                <c:pt idx="548">
                  <c:v>5.7361803819439956</c:v>
                </c:pt>
                <c:pt idx="549">
                  <c:v>5.7778463541690144</c:v>
                </c:pt>
                <c:pt idx="550">
                  <c:v>5.861178298611776</c:v>
                </c:pt>
                <c:pt idx="551">
                  <c:v>5.9236791666626232</c:v>
                </c:pt>
                <c:pt idx="552">
                  <c:v>5.965345138887642</c:v>
                </c:pt>
                <c:pt idx="553">
                  <c:v>6.0070111111126607</c:v>
                </c:pt>
                <c:pt idx="554">
                  <c:v>6.0486770833304035</c:v>
                </c:pt>
                <c:pt idx="555">
                  <c:v>6.1320090277731651</c:v>
                </c:pt>
                <c:pt idx="556">
                  <c:v>6.1736749999981839</c:v>
                </c:pt>
                <c:pt idx="557">
                  <c:v>6.2570069444409455</c:v>
                </c:pt>
                <c:pt idx="558">
                  <c:v>6.2986729166659643</c:v>
                </c:pt>
                <c:pt idx="559">
                  <c:v>6.3403388888909831</c:v>
                </c:pt>
                <c:pt idx="560">
                  <c:v>6.4236708333337447</c:v>
                </c:pt>
                <c:pt idx="561">
                  <c:v>6.4653368055514875</c:v>
                </c:pt>
                <c:pt idx="562">
                  <c:v>6.5070027777765063</c:v>
                </c:pt>
                <c:pt idx="563">
                  <c:v>6.548668750001525</c:v>
                </c:pt>
                <c:pt idx="564">
                  <c:v>6.5903347222192679</c:v>
                </c:pt>
                <c:pt idx="565">
                  <c:v>6.756998611112067</c:v>
                </c:pt>
                <c:pt idx="566">
                  <c:v>6.8403305555548286</c:v>
                </c:pt>
                <c:pt idx="567">
                  <c:v>6.8819965277798474</c:v>
                </c:pt>
                <c:pt idx="568">
                  <c:v>6.9236624999975902</c:v>
                </c:pt>
                <c:pt idx="569">
                  <c:v>6.965328472222609</c:v>
                </c:pt>
                <c:pt idx="570">
                  <c:v>7.0174066550898715</c:v>
                </c:pt>
                <c:pt idx="571">
                  <c:v>7.142404513884685</c:v>
                </c:pt>
                <c:pt idx="572">
                  <c:v>7.2257364583347226</c:v>
                </c:pt>
                <c:pt idx="573">
                  <c:v>7.2674024305524654</c:v>
                </c:pt>
                <c:pt idx="574">
                  <c:v>7.3090684027774842</c:v>
                </c:pt>
                <c:pt idx="575">
                  <c:v>7.3924003472202457</c:v>
                </c:pt>
                <c:pt idx="576">
                  <c:v>7.4340663194452645</c:v>
                </c:pt>
                <c:pt idx="577">
                  <c:v>7.4757322916630073</c:v>
                </c:pt>
                <c:pt idx="578">
                  <c:v>7.5173982638880261</c:v>
                </c:pt>
                <c:pt idx="579">
                  <c:v>7.5590642361130449</c:v>
                </c:pt>
                <c:pt idx="580">
                  <c:v>7.6423961805558065</c:v>
                </c:pt>
                <c:pt idx="581">
                  <c:v>7.6840621527735493</c:v>
                </c:pt>
                <c:pt idx="582">
                  <c:v>7.7257281249985681</c:v>
                </c:pt>
                <c:pt idx="583">
                  <c:v>7.7673940972235869</c:v>
                </c:pt>
                <c:pt idx="584">
                  <c:v>7.8090600694413297</c:v>
                </c:pt>
                <c:pt idx="585">
                  <c:v>7.8923920138913672</c:v>
                </c:pt>
                <c:pt idx="586">
                  <c:v>8.0208664930542</c:v>
                </c:pt>
                <c:pt idx="587">
                  <c:v>8.0625324652792187</c:v>
                </c:pt>
                <c:pt idx="588">
                  <c:v>8.1875303819469991</c:v>
                </c:pt>
                <c:pt idx="589">
                  <c:v>8.2291963541647419</c:v>
                </c:pt>
                <c:pt idx="590">
                  <c:v>8.2708623263897607</c:v>
                </c:pt>
                <c:pt idx="591">
                  <c:v>8.3125282986075035</c:v>
                </c:pt>
                <c:pt idx="592">
                  <c:v>8.3541942708325223</c:v>
                </c:pt>
                <c:pt idx="593">
                  <c:v>8.3958602430575411</c:v>
                </c:pt>
                <c:pt idx="594">
                  <c:v>8.4375262152752839</c:v>
                </c:pt>
                <c:pt idx="595">
                  <c:v>8.4791921875003027</c:v>
                </c:pt>
                <c:pt idx="596">
                  <c:v>8.6041901041680831</c:v>
                </c:pt>
                <c:pt idx="597">
                  <c:v>8.6458560763858259</c:v>
                </c:pt>
                <c:pt idx="598">
                  <c:v>8.6875220486108446</c:v>
                </c:pt>
                <c:pt idx="599">
                  <c:v>8.7291880208358634</c:v>
                </c:pt>
                <c:pt idx="600">
                  <c:v>8.7708539930536062</c:v>
                </c:pt>
                <c:pt idx="601">
                  <c:v>8.812519965278625</c:v>
                </c:pt>
                <c:pt idx="602">
                  <c:v>8.8541859374963678</c:v>
                </c:pt>
                <c:pt idx="603">
                  <c:v>8.9375178819464054</c:v>
                </c:pt>
                <c:pt idx="604">
                  <c:v>8.9791838541641482</c:v>
                </c:pt>
                <c:pt idx="605">
                  <c:v>9.020849826389167</c:v>
                </c:pt>
                <c:pt idx="606">
                  <c:v>9.1041817708319286</c:v>
                </c:pt>
                <c:pt idx="607">
                  <c:v>9.1458477430569474</c:v>
                </c:pt>
                <c:pt idx="608">
                  <c:v>9.1875137152746902</c:v>
                </c:pt>
                <c:pt idx="609">
                  <c:v>9.229179687499709</c:v>
                </c:pt>
                <c:pt idx="610">
                  <c:v>9.3125116319424706</c:v>
                </c:pt>
                <c:pt idx="611">
                  <c:v>9.3541776041674893</c:v>
                </c:pt>
                <c:pt idx="612">
                  <c:v>9.4791755208352697</c:v>
                </c:pt>
                <c:pt idx="613">
                  <c:v>9.5208414930530125</c:v>
                </c:pt>
                <c:pt idx="614">
                  <c:v>9.5625074652780313</c:v>
                </c:pt>
                <c:pt idx="615">
                  <c:v>9.6041734374957741</c:v>
                </c:pt>
                <c:pt idx="616">
                  <c:v>9.6458394097207929</c:v>
                </c:pt>
                <c:pt idx="617">
                  <c:v>9.6875053819458117</c:v>
                </c:pt>
                <c:pt idx="618">
                  <c:v>9.7291713541635545</c:v>
                </c:pt>
                <c:pt idx="619">
                  <c:v>9.7708373263885733</c:v>
                </c:pt>
                <c:pt idx="620">
                  <c:v>9.8541692708313349</c:v>
                </c:pt>
                <c:pt idx="621">
                  <c:v>9.8958352430563536</c:v>
                </c:pt>
                <c:pt idx="622">
                  <c:v>9.9375012152740965</c:v>
                </c:pt>
                <c:pt idx="623">
                  <c:v>9.9791671874991152</c:v>
                </c:pt>
                <c:pt idx="624">
                  <c:v>10.020833159724134</c:v>
                </c:pt>
                <c:pt idx="625">
                  <c:v>10.104165104166896</c:v>
                </c:pt>
                <c:pt idx="626">
                  <c:v>10.145831076384638</c:v>
                </c:pt>
                <c:pt idx="627">
                  <c:v>10.187497048609657</c:v>
                </c:pt>
                <c:pt idx="628">
                  <c:v>10.229163020834676</c:v>
                </c:pt>
                <c:pt idx="629">
                  <c:v>10.270828993052419</c:v>
                </c:pt>
                <c:pt idx="630">
                  <c:v>10.312494965277438</c:v>
                </c:pt>
                <c:pt idx="631">
                  <c:v>10.354160937502456</c:v>
                </c:pt>
                <c:pt idx="632">
                  <c:v>10.437492881945218</c:v>
                </c:pt>
                <c:pt idx="633">
                  <c:v>10.479158854162961</c:v>
                </c:pt>
                <c:pt idx="634">
                  <c:v>10.562490798612998</c:v>
                </c:pt>
                <c:pt idx="635">
                  <c:v>10.604156770830741</c:v>
                </c:pt>
                <c:pt idx="636">
                  <c:v>10.64582274305576</c:v>
                </c:pt>
                <c:pt idx="637">
                  <c:v>10.687488715273503</c:v>
                </c:pt>
                <c:pt idx="638">
                  <c:v>10.77082065972354</c:v>
                </c:pt>
                <c:pt idx="639">
                  <c:v>10.812486631941283</c:v>
                </c:pt>
                <c:pt idx="640">
                  <c:v>10.854152604166302</c:v>
                </c:pt>
                <c:pt idx="641">
                  <c:v>10.937484548609063</c:v>
                </c:pt>
                <c:pt idx="642">
                  <c:v>10.979150520834082</c:v>
                </c:pt>
                <c:pt idx="643">
                  <c:v>11.020816493051825</c:v>
                </c:pt>
                <c:pt idx="644">
                  <c:v>11.062482465276844</c:v>
                </c:pt>
                <c:pt idx="645">
                  <c:v>13.14578107638954</c:v>
                </c:pt>
                <c:pt idx="646">
                  <c:v>14.152710243055481</c:v>
                </c:pt>
                <c:pt idx="647">
                  <c:v>15.152726909720514</c:v>
                </c:pt>
                <c:pt idx="648">
                  <c:v>17.152760243057855</c:v>
                </c:pt>
                <c:pt idx="649">
                  <c:v>18.152776909722888</c:v>
                </c:pt>
                <c:pt idx="650">
                  <c:v>19.152793576387921</c:v>
                </c:pt>
                <c:pt idx="651">
                  <c:v>27.166696238426084</c:v>
                </c:pt>
                <c:pt idx="652">
                  <c:v>29.170142534720071</c:v>
                </c:pt>
                <c:pt idx="653">
                  <c:v>30.121547280090454</c:v>
                </c:pt>
                <c:pt idx="654">
                  <c:v>31.170175868057413</c:v>
                </c:pt>
                <c:pt idx="655">
                  <c:v>32.170192534722446</c:v>
                </c:pt>
                <c:pt idx="656">
                  <c:v>33.170209201387479</c:v>
                </c:pt>
                <c:pt idx="657">
                  <c:v>34.170225868052512</c:v>
                </c:pt>
                <c:pt idx="658">
                  <c:v>35.187602835649159</c:v>
                </c:pt>
                <c:pt idx="659">
                  <c:v>36.187586168984126</c:v>
                </c:pt>
                <c:pt idx="660">
                  <c:v>40.208358564814262</c:v>
                </c:pt>
                <c:pt idx="661">
                  <c:v>43.211785648149089</c:v>
                </c:pt>
                <c:pt idx="662">
                  <c:v>44.211802314814122</c:v>
                </c:pt>
                <c:pt idx="663">
                  <c:v>46.211835648144188</c:v>
                </c:pt>
                <c:pt idx="664">
                  <c:v>47.211852314816497</c:v>
                </c:pt>
                <c:pt idx="665">
                  <c:v>48.21186898148153</c:v>
                </c:pt>
                <c:pt idx="666">
                  <c:v>49.211885648146563</c:v>
                </c:pt>
                <c:pt idx="667">
                  <c:v>52.211935648148938</c:v>
                </c:pt>
                <c:pt idx="668">
                  <c:v>55.211985648144037</c:v>
                </c:pt>
                <c:pt idx="669">
                  <c:v>57.258907696756069</c:v>
                </c:pt>
                <c:pt idx="670">
                  <c:v>57.300573668981087</c:v>
                </c:pt>
                <c:pt idx="671">
                  <c:v>57.342239641206106</c:v>
                </c:pt>
                <c:pt idx="672">
                  <c:v>57.425571585648868</c:v>
                </c:pt>
                <c:pt idx="673">
                  <c:v>57.467237557866611</c:v>
                </c:pt>
                <c:pt idx="674">
                  <c:v>57.508903530091629</c:v>
                </c:pt>
                <c:pt idx="675">
                  <c:v>57.550569502316648</c:v>
                </c:pt>
                <c:pt idx="676">
                  <c:v>57.592235474534391</c:v>
                </c:pt>
                <c:pt idx="677">
                  <c:v>57.63390144675941</c:v>
                </c:pt>
                <c:pt idx="678">
                  <c:v>57.675567418977153</c:v>
                </c:pt>
                <c:pt idx="679">
                  <c:v>57.717233391202171</c:v>
                </c:pt>
                <c:pt idx="680">
                  <c:v>57.75889936342719</c:v>
                </c:pt>
                <c:pt idx="681">
                  <c:v>57.800565335644933</c:v>
                </c:pt>
                <c:pt idx="682">
                  <c:v>57.842231307869952</c:v>
                </c:pt>
                <c:pt idx="683">
                  <c:v>57.88389728009497</c:v>
                </c:pt>
                <c:pt idx="684">
                  <c:v>57.925563773147587</c:v>
                </c:pt>
                <c:pt idx="685">
                  <c:v>58.008897106483346</c:v>
                </c:pt>
                <c:pt idx="686">
                  <c:v>58.050563773147587</c:v>
                </c:pt>
                <c:pt idx="687">
                  <c:v>58.175563773147587</c:v>
                </c:pt>
                <c:pt idx="688">
                  <c:v>58.217230439811829</c:v>
                </c:pt>
                <c:pt idx="689">
                  <c:v>58.258897106483346</c:v>
                </c:pt>
                <c:pt idx="690">
                  <c:v>58.300563773147587</c:v>
                </c:pt>
                <c:pt idx="691">
                  <c:v>58.383897106483346</c:v>
                </c:pt>
                <c:pt idx="692">
                  <c:v>58.425563773147587</c:v>
                </c:pt>
                <c:pt idx="693">
                  <c:v>58.508897106483346</c:v>
                </c:pt>
                <c:pt idx="694">
                  <c:v>58.592230439811829</c:v>
                </c:pt>
                <c:pt idx="695">
                  <c:v>58.758897106483346</c:v>
                </c:pt>
                <c:pt idx="696">
                  <c:v>58.800563773147587</c:v>
                </c:pt>
                <c:pt idx="697">
                  <c:v>58.842230439811829</c:v>
                </c:pt>
                <c:pt idx="698">
                  <c:v>58.925563773147587</c:v>
                </c:pt>
                <c:pt idx="699">
                  <c:v>58.967230439811829</c:v>
                </c:pt>
                <c:pt idx="700">
                  <c:v>59.050563773147587</c:v>
                </c:pt>
                <c:pt idx="701">
                  <c:v>59.092230439811829</c:v>
                </c:pt>
                <c:pt idx="702">
                  <c:v>59.175563773147587</c:v>
                </c:pt>
                <c:pt idx="703">
                  <c:v>59.217230439811829</c:v>
                </c:pt>
                <c:pt idx="704">
                  <c:v>61.260299710644176</c:v>
                </c:pt>
                <c:pt idx="705">
                  <c:v>61.301965682869195</c:v>
                </c:pt>
                <c:pt idx="706">
                  <c:v>61.343631655094214</c:v>
                </c:pt>
                <c:pt idx="707">
                  <c:v>61.385297627311957</c:v>
                </c:pt>
                <c:pt idx="708">
                  <c:v>61.426963599536975</c:v>
                </c:pt>
                <c:pt idx="709">
                  <c:v>61.510295543979737</c:v>
                </c:pt>
                <c:pt idx="710">
                  <c:v>61.551961516204756</c:v>
                </c:pt>
                <c:pt idx="711">
                  <c:v>61.59363321759156</c:v>
                </c:pt>
                <c:pt idx="712">
                  <c:v>61.676965162034321</c:v>
                </c:pt>
                <c:pt idx="713">
                  <c:v>61.71863113425934</c:v>
                </c:pt>
                <c:pt idx="714">
                  <c:v>61.760297106477083</c:v>
                </c:pt>
                <c:pt idx="715">
                  <c:v>61.801963078702101</c:v>
                </c:pt>
                <c:pt idx="716">
                  <c:v>65.114466724538943</c:v>
                </c:pt>
                <c:pt idx="717">
                  <c:v>68.958217013889225</c:v>
                </c:pt>
                <c:pt idx="718">
                  <c:v>75.003355729168106</c:v>
                </c:pt>
              </c:numCache>
            </c:numRef>
          </c:xVal>
          <c:yVal>
            <c:numRef>
              <c:f>Sheet1!$Q$4:$Q$1000</c:f>
              <c:numCache>
                <c:formatCode>General</c:formatCode>
                <c:ptCount val="997"/>
                <c:pt idx="0">
                  <c:v>-2.35378</c:v>
                </c:pt>
                <c:pt idx="1">
                  <c:v>-3.0185500000000003</c:v>
                </c:pt>
                <c:pt idx="2">
                  <c:v>-27.3935</c:v>
                </c:pt>
                <c:pt idx="3">
                  <c:v>-34.782499999999999</c:v>
                </c:pt>
                <c:pt idx="4">
                  <c:v>-38.462499999999999</c:v>
                </c:pt>
                <c:pt idx="5">
                  <c:v>-39.040000000000006</c:v>
                </c:pt>
                <c:pt idx="6">
                  <c:v>-42.216000000000001</c:v>
                </c:pt>
                <c:pt idx="7">
                  <c:v>-41.218499999999999</c:v>
                </c:pt>
                <c:pt idx="8">
                  <c:v>-40.106999999999999</c:v>
                </c:pt>
                <c:pt idx="9">
                  <c:v>-38.5075</c:v>
                </c:pt>
                <c:pt idx="10">
                  <c:v>-40.148499999999999</c:v>
                </c:pt>
                <c:pt idx="11">
                  <c:v>-37.721999999999994</c:v>
                </c:pt>
                <c:pt idx="12">
                  <c:v>-37.587000000000003</c:v>
                </c:pt>
                <c:pt idx="13">
                  <c:v>-40.433999999999997</c:v>
                </c:pt>
                <c:pt idx="14">
                  <c:v>-41.057000000000002</c:v>
                </c:pt>
                <c:pt idx="15">
                  <c:v>-43.583500000000001</c:v>
                </c:pt>
                <c:pt idx="16">
                  <c:v>3.657</c:v>
                </c:pt>
                <c:pt idx="17">
                  <c:v>20.258500000000002</c:v>
                </c:pt>
                <c:pt idx="18">
                  <c:v>48.998000000000005</c:v>
                </c:pt>
                <c:pt idx="19">
                  <c:v>71.061000000000007</c:v>
                </c:pt>
                <c:pt idx="20">
                  <c:v>90.4</c:v>
                </c:pt>
                <c:pt idx="21">
                  <c:v>122.685</c:v>
                </c:pt>
                <c:pt idx="22">
                  <c:v>130.95499999999998</c:v>
                </c:pt>
                <c:pt idx="23">
                  <c:v>144.82999999999998</c:v>
                </c:pt>
                <c:pt idx="24">
                  <c:v>154.505</c:v>
                </c:pt>
                <c:pt idx="25">
                  <c:v>177.12</c:v>
                </c:pt>
                <c:pt idx="26">
                  <c:v>182.95499999999998</c:v>
                </c:pt>
                <c:pt idx="27">
                  <c:v>187.91</c:v>
                </c:pt>
                <c:pt idx="28">
                  <c:v>194.07499999999999</c:v>
                </c:pt>
                <c:pt idx="29">
                  <c:v>213.89</c:v>
                </c:pt>
                <c:pt idx="30">
                  <c:v>218.03500000000003</c:v>
                </c:pt>
                <c:pt idx="31">
                  <c:v>221.815</c:v>
                </c:pt>
                <c:pt idx="32">
                  <c:v>223.19499999999999</c:v>
                </c:pt>
                <c:pt idx="33">
                  <c:v>229.23500000000001</c:v>
                </c:pt>
                <c:pt idx="34">
                  <c:v>242.88</c:v>
                </c:pt>
                <c:pt idx="35">
                  <c:v>246.51</c:v>
                </c:pt>
                <c:pt idx="36">
                  <c:v>250.41499999999999</c:v>
                </c:pt>
                <c:pt idx="37">
                  <c:v>255.72</c:v>
                </c:pt>
                <c:pt idx="38">
                  <c:v>263.88499999999999</c:v>
                </c:pt>
                <c:pt idx="39">
                  <c:v>266.17500000000001</c:v>
                </c:pt>
                <c:pt idx="40">
                  <c:v>266.77</c:v>
                </c:pt>
                <c:pt idx="41">
                  <c:v>269.33500000000004</c:v>
                </c:pt>
                <c:pt idx="42">
                  <c:v>271.61</c:v>
                </c:pt>
                <c:pt idx="43">
                  <c:v>278.755</c:v>
                </c:pt>
                <c:pt idx="44">
                  <c:v>283.11500000000001</c:v>
                </c:pt>
                <c:pt idx="45">
                  <c:v>294.255</c:v>
                </c:pt>
                <c:pt idx="46">
                  <c:v>294.52</c:v>
                </c:pt>
                <c:pt idx="47">
                  <c:v>294.72500000000002</c:v>
                </c:pt>
                <c:pt idx="48">
                  <c:v>301.25</c:v>
                </c:pt>
                <c:pt idx="49">
                  <c:v>302.58499999999998</c:v>
                </c:pt>
                <c:pt idx="50">
                  <c:v>302.59500000000003</c:v>
                </c:pt>
                <c:pt idx="51">
                  <c:v>309.48</c:v>
                </c:pt>
                <c:pt idx="52">
                  <c:v>312.64499999999998</c:v>
                </c:pt>
                <c:pt idx="53">
                  <c:v>312.995</c:v>
                </c:pt>
                <c:pt idx="54">
                  <c:v>314.44</c:v>
                </c:pt>
                <c:pt idx="55">
                  <c:v>317.39999999999998</c:v>
                </c:pt>
                <c:pt idx="56">
                  <c:v>318.065</c:v>
                </c:pt>
                <c:pt idx="57">
                  <c:v>318.64999999999998</c:v>
                </c:pt>
                <c:pt idx="58">
                  <c:v>317.565</c:v>
                </c:pt>
                <c:pt idx="59">
                  <c:v>319.03499999999997</c:v>
                </c:pt>
                <c:pt idx="60">
                  <c:v>323.40499999999997</c:v>
                </c:pt>
                <c:pt idx="61">
                  <c:v>323.53999999999996</c:v>
                </c:pt>
                <c:pt idx="62">
                  <c:v>323.185</c:v>
                </c:pt>
                <c:pt idx="63">
                  <c:v>324.76</c:v>
                </c:pt>
                <c:pt idx="64">
                  <c:v>327.88</c:v>
                </c:pt>
                <c:pt idx="65">
                  <c:v>328.96000000000004</c:v>
                </c:pt>
                <c:pt idx="66">
                  <c:v>329.04500000000002</c:v>
                </c:pt>
                <c:pt idx="67">
                  <c:v>329.02</c:v>
                </c:pt>
                <c:pt idx="68">
                  <c:v>333.08</c:v>
                </c:pt>
                <c:pt idx="69">
                  <c:v>333.07</c:v>
                </c:pt>
                <c:pt idx="70">
                  <c:v>333.59500000000003</c:v>
                </c:pt>
                <c:pt idx="71">
                  <c:v>334.80500000000001</c:v>
                </c:pt>
                <c:pt idx="72">
                  <c:v>337.52499999999998</c:v>
                </c:pt>
                <c:pt idx="73">
                  <c:v>336.47500000000002</c:v>
                </c:pt>
                <c:pt idx="74">
                  <c:v>337.1</c:v>
                </c:pt>
                <c:pt idx="75">
                  <c:v>336.87</c:v>
                </c:pt>
                <c:pt idx="76">
                  <c:v>340.82500000000005</c:v>
                </c:pt>
                <c:pt idx="77">
                  <c:v>340.38499999999999</c:v>
                </c:pt>
                <c:pt idx="78">
                  <c:v>339.71500000000003</c:v>
                </c:pt>
                <c:pt idx="79">
                  <c:v>340.29499999999996</c:v>
                </c:pt>
                <c:pt idx="80">
                  <c:v>343.39499999999998</c:v>
                </c:pt>
                <c:pt idx="81">
                  <c:v>342.94</c:v>
                </c:pt>
                <c:pt idx="82">
                  <c:v>342.02499999999998</c:v>
                </c:pt>
                <c:pt idx="83">
                  <c:v>344.07</c:v>
                </c:pt>
                <c:pt idx="84">
                  <c:v>345.84500000000003</c:v>
                </c:pt>
                <c:pt idx="85">
                  <c:v>347.11500000000001</c:v>
                </c:pt>
                <c:pt idx="86">
                  <c:v>344.72500000000002</c:v>
                </c:pt>
                <c:pt idx="87">
                  <c:v>345.96500000000003</c:v>
                </c:pt>
                <c:pt idx="88">
                  <c:v>347.10500000000002</c:v>
                </c:pt>
                <c:pt idx="89">
                  <c:v>348.48500000000001</c:v>
                </c:pt>
                <c:pt idx="90">
                  <c:v>347.40999999999997</c:v>
                </c:pt>
                <c:pt idx="91">
                  <c:v>348.46000000000004</c:v>
                </c:pt>
                <c:pt idx="92">
                  <c:v>349.45500000000004</c:v>
                </c:pt>
                <c:pt idx="93">
                  <c:v>351.28499999999997</c:v>
                </c:pt>
                <c:pt idx="94">
                  <c:v>351.69</c:v>
                </c:pt>
                <c:pt idx="95">
                  <c:v>349.64</c:v>
                </c:pt>
                <c:pt idx="96">
                  <c:v>350.83000000000004</c:v>
                </c:pt>
                <c:pt idx="97">
                  <c:v>353.125</c:v>
                </c:pt>
                <c:pt idx="98">
                  <c:v>352.44</c:v>
                </c:pt>
                <c:pt idx="99">
                  <c:v>353.02499999999998</c:v>
                </c:pt>
                <c:pt idx="100">
                  <c:v>353.15</c:v>
                </c:pt>
                <c:pt idx="101">
                  <c:v>354.52</c:v>
                </c:pt>
                <c:pt idx="102">
                  <c:v>354.185</c:v>
                </c:pt>
                <c:pt idx="103">
                  <c:v>356.70499999999998</c:v>
                </c:pt>
                <c:pt idx="104">
                  <c:v>357.45500000000004</c:v>
                </c:pt>
                <c:pt idx="105">
                  <c:v>357.26</c:v>
                </c:pt>
                <c:pt idx="106">
                  <c:v>365.84500000000003</c:v>
                </c:pt>
                <c:pt idx="107">
                  <c:v>358.27499999999998</c:v>
                </c:pt>
                <c:pt idx="108">
                  <c:v>358.52499999999998</c:v>
                </c:pt>
                <c:pt idx="109">
                  <c:v>359.86500000000001</c:v>
                </c:pt>
                <c:pt idx="110">
                  <c:v>358.09500000000003</c:v>
                </c:pt>
                <c:pt idx="111">
                  <c:v>357.435</c:v>
                </c:pt>
                <c:pt idx="112">
                  <c:v>359.02499999999998</c:v>
                </c:pt>
                <c:pt idx="113">
                  <c:v>359.42</c:v>
                </c:pt>
                <c:pt idx="114">
                  <c:v>358.87</c:v>
                </c:pt>
                <c:pt idx="115">
                  <c:v>359.96</c:v>
                </c:pt>
                <c:pt idx="116">
                  <c:v>362.35500000000002</c:v>
                </c:pt>
                <c:pt idx="117">
                  <c:v>362.66499999999996</c:v>
                </c:pt>
                <c:pt idx="118">
                  <c:v>361.35</c:v>
                </c:pt>
                <c:pt idx="119">
                  <c:v>361.51499999999999</c:v>
                </c:pt>
                <c:pt idx="120">
                  <c:v>360.90499999999997</c:v>
                </c:pt>
                <c:pt idx="121">
                  <c:v>363.36</c:v>
                </c:pt>
                <c:pt idx="122">
                  <c:v>363.88499999999999</c:v>
                </c:pt>
                <c:pt idx="123">
                  <c:v>363.69499999999999</c:v>
                </c:pt>
                <c:pt idx="124">
                  <c:v>363.2</c:v>
                </c:pt>
                <c:pt idx="125">
                  <c:v>364.47</c:v>
                </c:pt>
                <c:pt idx="126">
                  <c:v>363.125</c:v>
                </c:pt>
                <c:pt idx="127">
                  <c:v>363.85</c:v>
                </c:pt>
                <c:pt idx="128">
                  <c:v>362.48500000000001</c:v>
                </c:pt>
                <c:pt idx="129">
                  <c:v>365</c:v>
                </c:pt>
                <c:pt idx="130">
                  <c:v>365</c:v>
                </c:pt>
                <c:pt idx="131">
                  <c:v>366.5</c:v>
                </c:pt>
                <c:pt idx="132">
                  <c:v>367</c:v>
                </c:pt>
                <c:pt idx="133">
                  <c:v>366.5</c:v>
                </c:pt>
                <c:pt idx="134">
                  <c:v>367</c:v>
                </c:pt>
                <c:pt idx="135">
                  <c:v>367</c:v>
                </c:pt>
                <c:pt idx="136">
                  <c:v>367.5</c:v>
                </c:pt>
                <c:pt idx="137">
                  <c:v>367.5</c:v>
                </c:pt>
                <c:pt idx="138">
                  <c:v>366.5</c:v>
                </c:pt>
                <c:pt idx="139">
                  <c:v>368.5</c:v>
                </c:pt>
                <c:pt idx="140">
                  <c:v>370</c:v>
                </c:pt>
                <c:pt idx="141">
                  <c:v>367.5</c:v>
                </c:pt>
                <c:pt idx="142">
                  <c:v>369</c:v>
                </c:pt>
                <c:pt idx="143">
                  <c:v>369</c:v>
                </c:pt>
                <c:pt idx="144">
                  <c:v>371.5</c:v>
                </c:pt>
                <c:pt idx="145">
                  <c:v>370</c:v>
                </c:pt>
                <c:pt idx="146">
                  <c:v>369</c:v>
                </c:pt>
                <c:pt idx="147">
                  <c:v>371</c:v>
                </c:pt>
                <c:pt idx="148">
                  <c:v>372</c:v>
                </c:pt>
                <c:pt idx="149">
                  <c:v>369.5</c:v>
                </c:pt>
                <c:pt idx="150">
                  <c:v>369</c:v>
                </c:pt>
                <c:pt idx="151">
                  <c:v>372</c:v>
                </c:pt>
                <c:pt idx="152">
                  <c:v>372.5</c:v>
                </c:pt>
                <c:pt idx="153">
                  <c:v>372.5</c:v>
                </c:pt>
                <c:pt idx="154">
                  <c:v>371.5</c:v>
                </c:pt>
                <c:pt idx="155">
                  <c:v>371.5</c:v>
                </c:pt>
                <c:pt idx="156">
                  <c:v>372</c:v>
                </c:pt>
                <c:pt idx="157">
                  <c:v>372.5</c:v>
                </c:pt>
                <c:pt idx="158">
                  <c:v>371</c:v>
                </c:pt>
                <c:pt idx="159">
                  <c:v>375</c:v>
                </c:pt>
                <c:pt idx="160">
                  <c:v>374</c:v>
                </c:pt>
                <c:pt idx="161">
                  <c:v>375.5</c:v>
                </c:pt>
                <c:pt idx="162">
                  <c:v>375</c:v>
                </c:pt>
                <c:pt idx="163">
                  <c:v>374.5</c:v>
                </c:pt>
                <c:pt idx="164">
                  <c:v>374</c:v>
                </c:pt>
                <c:pt idx="165">
                  <c:v>374.5</c:v>
                </c:pt>
                <c:pt idx="166">
                  <c:v>374.5</c:v>
                </c:pt>
                <c:pt idx="167">
                  <c:v>375</c:v>
                </c:pt>
                <c:pt idx="168">
                  <c:v>376</c:v>
                </c:pt>
                <c:pt idx="169">
                  <c:v>377</c:v>
                </c:pt>
                <c:pt idx="170">
                  <c:v>375</c:v>
                </c:pt>
                <c:pt idx="171">
                  <c:v>374</c:v>
                </c:pt>
                <c:pt idx="172">
                  <c:v>377</c:v>
                </c:pt>
                <c:pt idx="173">
                  <c:v>379</c:v>
                </c:pt>
                <c:pt idx="174">
                  <c:v>377.5</c:v>
                </c:pt>
                <c:pt idx="175">
                  <c:v>374.5</c:v>
                </c:pt>
                <c:pt idx="176">
                  <c:v>376</c:v>
                </c:pt>
                <c:pt idx="177">
                  <c:v>379</c:v>
                </c:pt>
                <c:pt idx="178">
                  <c:v>378</c:v>
                </c:pt>
                <c:pt idx="179">
                  <c:v>376.5</c:v>
                </c:pt>
                <c:pt idx="180">
                  <c:v>378</c:v>
                </c:pt>
                <c:pt idx="181">
                  <c:v>379</c:v>
                </c:pt>
                <c:pt idx="182">
                  <c:v>378.5</c:v>
                </c:pt>
                <c:pt idx="183">
                  <c:v>378</c:v>
                </c:pt>
                <c:pt idx="184">
                  <c:v>379.5</c:v>
                </c:pt>
                <c:pt idx="185">
                  <c:v>379.5</c:v>
                </c:pt>
                <c:pt idx="186">
                  <c:v>379</c:v>
                </c:pt>
                <c:pt idx="187">
                  <c:v>380.5</c:v>
                </c:pt>
                <c:pt idx="188">
                  <c:v>381</c:v>
                </c:pt>
                <c:pt idx="189">
                  <c:v>379.5</c:v>
                </c:pt>
                <c:pt idx="190">
                  <c:v>379.5</c:v>
                </c:pt>
                <c:pt idx="191">
                  <c:v>379</c:v>
                </c:pt>
                <c:pt idx="192">
                  <c:v>381</c:v>
                </c:pt>
                <c:pt idx="193">
                  <c:v>380.5</c:v>
                </c:pt>
                <c:pt idx="194">
                  <c:v>380.5</c:v>
                </c:pt>
                <c:pt idx="195">
                  <c:v>379.5</c:v>
                </c:pt>
                <c:pt idx="196">
                  <c:v>379</c:v>
                </c:pt>
                <c:pt idx="197">
                  <c:v>380.5</c:v>
                </c:pt>
                <c:pt idx="198">
                  <c:v>382</c:v>
                </c:pt>
                <c:pt idx="199">
                  <c:v>382.5</c:v>
                </c:pt>
                <c:pt idx="200">
                  <c:v>381</c:v>
                </c:pt>
                <c:pt idx="201">
                  <c:v>380.5</c:v>
                </c:pt>
                <c:pt idx="202">
                  <c:v>380.5</c:v>
                </c:pt>
                <c:pt idx="203">
                  <c:v>381</c:v>
                </c:pt>
                <c:pt idx="204">
                  <c:v>383.5</c:v>
                </c:pt>
                <c:pt idx="205">
                  <c:v>382.5</c:v>
                </c:pt>
                <c:pt idx="206">
                  <c:v>381</c:v>
                </c:pt>
                <c:pt idx="207">
                  <c:v>381</c:v>
                </c:pt>
                <c:pt idx="208">
                  <c:v>383</c:v>
                </c:pt>
                <c:pt idx="209">
                  <c:v>382</c:v>
                </c:pt>
                <c:pt idx="210">
                  <c:v>382.5</c:v>
                </c:pt>
                <c:pt idx="211">
                  <c:v>382.5</c:v>
                </c:pt>
                <c:pt idx="212">
                  <c:v>381.5</c:v>
                </c:pt>
                <c:pt idx="213">
                  <c:v>382</c:v>
                </c:pt>
                <c:pt idx="214">
                  <c:v>383</c:v>
                </c:pt>
                <c:pt idx="215">
                  <c:v>382</c:v>
                </c:pt>
                <c:pt idx="216">
                  <c:v>384</c:v>
                </c:pt>
                <c:pt idx="217">
                  <c:v>383.5</c:v>
                </c:pt>
                <c:pt idx="218">
                  <c:v>382.5</c:v>
                </c:pt>
                <c:pt idx="219">
                  <c:v>382.5</c:v>
                </c:pt>
                <c:pt idx="220">
                  <c:v>385.5</c:v>
                </c:pt>
                <c:pt idx="221">
                  <c:v>383.5</c:v>
                </c:pt>
                <c:pt idx="222">
                  <c:v>383</c:v>
                </c:pt>
                <c:pt idx="223">
                  <c:v>384</c:v>
                </c:pt>
                <c:pt idx="224">
                  <c:v>385</c:v>
                </c:pt>
                <c:pt idx="225">
                  <c:v>383.5</c:v>
                </c:pt>
                <c:pt idx="226">
                  <c:v>383</c:v>
                </c:pt>
                <c:pt idx="227">
                  <c:v>384</c:v>
                </c:pt>
                <c:pt idx="228">
                  <c:v>385.5</c:v>
                </c:pt>
                <c:pt idx="229">
                  <c:v>384.5</c:v>
                </c:pt>
                <c:pt idx="230">
                  <c:v>385</c:v>
                </c:pt>
                <c:pt idx="231">
                  <c:v>383.5</c:v>
                </c:pt>
                <c:pt idx="232">
                  <c:v>384.5</c:v>
                </c:pt>
                <c:pt idx="233">
                  <c:v>386</c:v>
                </c:pt>
                <c:pt idx="234">
                  <c:v>385.5</c:v>
                </c:pt>
                <c:pt idx="235">
                  <c:v>384</c:v>
                </c:pt>
                <c:pt idx="236">
                  <c:v>385</c:v>
                </c:pt>
                <c:pt idx="237">
                  <c:v>387</c:v>
                </c:pt>
                <c:pt idx="238">
                  <c:v>384.5</c:v>
                </c:pt>
                <c:pt idx="239">
                  <c:v>386.5</c:v>
                </c:pt>
                <c:pt idx="240">
                  <c:v>385.5</c:v>
                </c:pt>
                <c:pt idx="241">
                  <c:v>385</c:v>
                </c:pt>
                <c:pt idx="242">
                  <c:v>386.5</c:v>
                </c:pt>
                <c:pt idx="243">
                  <c:v>385.5</c:v>
                </c:pt>
                <c:pt idx="244">
                  <c:v>385.5</c:v>
                </c:pt>
                <c:pt idx="245">
                  <c:v>385</c:v>
                </c:pt>
                <c:pt idx="246">
                  <c:v>387.5</c:v>
                </c:pt>
                <c:pt idx="247">
                  <c:v>386</c:v>
                </c:pt>
                <c:pt idx="248">
                  <c:v>386.5</c:v>
                </c:pt>
                <c:pt idx="249">
                  <c:v>385.5</c:v>
                </c:pt>
                <c:pt idx="250">
                  <c:v>386.5</c:v>
                </c:pt>
                <c:pt idx="251">
                  <c:v>386</c:v>
                </c:pt>
                <c:pt idx="252">
                  <c:v>386</c:v>
                </c:pt>
                <c:pt idx="253">
                  <c:v>387</c:v>
                </c:pt>
                <c:pt idx="254">
                  <c:v>388</c:v>
                </c:pt>
                <c:pt idx="255">
                  <c:v>387</c:v>
                </c:pt>
                <c:pt idx="256">
                  <c:v>387</c:v>
                </c:pt>
                <c:pt idx="257">
                  <c:v>386</c:v>
                </c:pt>
                <c:pt idx="258">
                  <c:v>388.5</c:v>
                </c:pt>
                <c:pt idx="259">
                  <c:v>386</c:v>
                </c:pt>
                <c:pt idx="260">
                  <c:v>387</c:v>
                </c:pt>
                <c:pt idx="261">
                  <c:v>388</c:v>
                </c:pt>
                <c:pt idx="262">
                  <c:v>387</c:v>
                </c:pt>
                <c:pt idx="263">
                  <c:v>388</c:v>
                </c:pt>
                <c:pt idx="264">
                  <c:v>387.5</c:v>
                </c:pt>
                <c:pt idx="265">
                  <c:v>387.5</c:v>
                </c:pt>
                <c:pt idx="266">
                  <c:v>388</c:v>
                </c:pt>
                <c:pt idx="267">
                  <c:v>387</c:v>
                </c:pt>
                <c:pt idx="268">
                  <c:v>387</c:v>
                </c:pt>
                <c:pt idx="269">
                  <c:v>388.5</c:v>
                </c:pt>
                <c:pt idx="270">
                  <c:v>388</c:v>
                </c:pt>
                <c:pt idx="271">
                  <c:v>387.5</c:v>
                </c:pt>
                <c:pt idx="272">
                  <c:v>386</c:v>
                </c:pt>
                <c:pt idx="273">
                  <c:v>388.5</c:v>
                </c:pt>
                <c:pt idx="274">
                  <c:v>389</c:v>
                </c:pt>
                <c:pt idx="275">
                  <c:v>387.5</c:v>
                </c:pt>
                <c:pt idx="276">
                  <c:v>388</c:v>
                </c:pt>
                <c:pt idx="277">
                  <c:v>389</c:v>
                </c:pt>
                <c:pt idx="278">
                  <c:v>389.5</c:v>
                </c:pt>
                <c:pt idx="279">
                  <c:v>391.5</c:v>
                </c:pt>
                <c:pt idx="280">
                  <c:v>388.5</c:v>
                </c:pt>
                <c:pt idx="281">
                  <c:v>388.5</c:v>
                </c:pt>
                <c:pt idx="282">
                  <c:v>390</c:v>
                </c:pt>
                <c:pt idx="283">
                  <c:v>389</c:v>
                </c:pt>
                <c:pt idx="284">
                  <c:v>388.5</c:v>
                </c:pt>
                <c:pt idx="285">
                  <c:v>388.5</c:v>
                </c:pt>
                <c:pt idx="286">
                  <c:v>389</c:v>
                </c:pt>
                <c:pt idx="287">
                  <c:v>389</c:v>
                </c:pt>
                <c:pt idx="288">
                  <c:v>389.5</c:v>
                </c:pt>
                <c:pt idx="289">
                  <c:v>391</c:v>
                </c:pt>
                <c:pt idx="290">
                  <c:v>391</c:v>
                </c:pt>
                <c:pt idx="291">
                  <c:v>390</c:v>
                </c:pt>
                <c:pt idx="292">
                  <c:v>389</c:v>
                </c:pt>
                <c:pt idx="293">
                  <c:v>389.5</c:v>
                </c:pt>
                <c:pt idx="294">
                  <c:v>390.5</c:v>
                </c:pt>
                <c:pt idx="295">
                  <c:v>391</c:v>
                </c:pt>
                <c:pt idx="296">
                  <c:v>392</c:v>
                </c:pt>
                <c:pt idx="297">
                  <c:v>391</c:v>
                </c:pt>
                <c:pt idx="298">
                  <c:v>389</c:v>
                </c:pt>
                <c:pt idx="299">
                  <c:v>391</c:v>
                </c:pt>
                <c:pt idx="300">
                  <c:v>390.5</c:v>
                </c:pt>
                <c:pt idx="301">
                  <c:v>391</c:v>
                </c:pt>
                <c:pt idx="302">
                  <c:v>390.5</c:v>
                </c:pt>
                <c:pt idx="303">
                  <c:v>388</c:v>
                </c:pt>
                <c:pt idx="304">
                  <c:v>390</c:v>
                </c:pt>
                <c:pt idx="305">
                  <c:v>390.5</c:v>
                </c:pt>
                <c:pt idx="306">
                  <c:v>392.5</c:v>
                </c:pt>
                <c:pt idx="307">
                  <c:v>391.5</c:v>
                </c:pt>
                <c:pt idx="308">
                  <c:v>390.5</c:v>
                </c:pt>
                <c:pt idx="309">
                  <c:v>390.5</c:v>
                </c:pt>
                <c:pt idx="310">
                  <c:v>391.5</c:v>
                </c:pt>
                <c:pt idx="311">
                  <c:v>391.5</c:v>
                </c:pt>
                <c:pt idx="312">
                  <c:v>389</c:v>
                </c:pt>
                <c:pt idx="313">
                  <c:v>391</c:v>
                </c:pt>
                <c:pt idx="314">
                  <c:v>391.5</c:v>
                </c:pt>
                <c:pt idx="315">
                  <c:v>392.5</c:v>
                </c:pt>
                <c:pt idx="316">
                  <c:v>392</c:v>
                </c:pt>
                <c:pt idx="317">
                  <c:v>390</c:v>
                </c:pt>
                <c:pt idx="318">
                  <c:v>390.5</c:v>
                </c:pt>
                <c:pt idx="319">
                  <c:v>393.5</c:v>
                </c:pt>
                <c:pt idx="320">
                  <c:v>391</c:v>
                </c:pt>
                <c:pt idx="321">
                  <c:v>392</c:v>
                </c:pt>
                <c:pt idx="322">
                  <c:v>389.5</c:v>
                </c:pt>
                <c:pt idx="323">
                  <c:v>390</c:v>
                </c:pt>
                <c:pt idx="324">
                  <c:v>392</c:v>
                </c:pt>
                <c:pt idx="325">
                  <c:v>391.5</c:v>
                </c:pt>
                <c:pt idx="326">
                  <c:v>392</c:v>
                </c:pt>
                <c:pt idx="327">
                  <c:v>389</c:v>
                </c:pt>
                <c:pt idx="328">
                  <c:v>392</c:v>
                </c:pt>
                <c:pt idx="329">
                  <c:v>392</c:v>
                </c:pt>
                <c:pt idx="330">
                  <c:v>391.5</c:v>
                </c:pt>
                <c:pt idx="331">
                  <c:v>391.5</c:v>
                </c:pt>
                <c:pt idx="332">
                  <c:v>392</c:v>
                </c:pt>
                <c:pt idx="333">
                  <c:v>393</c:v>
                </c:pt>
                <c:pt idx="334">
                  <c:v>392.5</c:v>
                </c:pt>
                <c:pt idx="335">
                  <c:v>391</c:v>
                </c:pt>
                <c:pt idx="336">
                  <c:v>391</c:v>
                </c:pt>
                <c:pt idx="337">
                  <c:v>392.5</c:v>
                </c:pt>
                <c:pt idx="338">
                  <c:v>392.5</c:v>
                </c:pt>
                <c:pt idx="339">
                  <c:v>393</c:v>
                </c:pt>
                <c:pt idx="340">
                  <c:v>394</c:v>
                </c:pt>
                <c:pt idx="341">
                  <c:v>394</c:v>
                </c:pt>
                <c:pt idx="342">
                  <c:v>392</c:v>
                </c:pt>
                <c:pt idx="343">
                  <c:v>392</c:v>
                </c:pt>
                <c:pt idx="344">
                  <c:v>393.5</c:v>
                </c:pt>
                <c:pt idx="345">
                  <c:v>393.5</c:v>
                </c:pt>
                <c:pt idx="346">
                  <c:v>393.5</c:v>
                </c:pt>
                <c:pt idx="347">
                  <c:v>390.5</c:v>
                </c:pt>
                <c:pt idx="348">
                  <c:v>393</c:v>
                </c:pt>
                <c:pt idx="349">
                  <c:v>396.5</c:v>
                </c:pt>
                <c:pt idx="350">
                  <c:v>393.5</c:v>
                </c:pt>
                <c:pt idx="351">
                  <c:v>392</c:v>
                </c:pt>
                <c:pt idx="352">
                  <c:v>393.5</c:v>
                </c:pt>
                <c:pt idx="353">
                  <c:v>394</c:v>
                </c:pt>
                <c:pt idx="354">
                  <c:v>393.5</c:v>
                </c:pt>
                <c:pt idx="355">
                  <c:v>391</c:v>
                </c:pt>
                <c:pt idx="356">
                  <c:v>394.5</c:v>
                </c:pt>
                <c:pt idx="357">
                  <c:v>393.5</c:v>
                </c:pt>
                <c:pt idx="358">
                  <c:v>391.5</c:v>
                </c:pt>
                <c:pt idx="359">
                  <c:v>394.5</c:v>
                </c:pt>
                <c:pt idx="360">
                  <c:v>394</c:v>
                </c:pt>
                <c:pt idx="361">
                  <c:v>395</c:v>
                </c:pt>
                <c:pt idx="362">
                  <c:v>393.5</c:v>
                </c:pt>
                <c:pt idx="363">
                  <c:v>393</c:v>
                </c:pt>
                <c:pt idx="364">
                  <c:v>394.5</c:v>
                </c:pt>
                <c:pt idx="365">
                  <c:v>393.5</c:v>
                </c:pt>
                <c:pt idx="366">
                  <c:v>394.5</c:v>
                </c:pt>
                <c:pt idx="367">
                  <c:v>393.5</c:v>
                </c:pt>
                <c:pt idx="368">
                  <c:v>393.5</c:v>
                </c:pt>
                <c:pt idx="369">
                  <c:v>394.5</c:v>
                </c:pt>
                <c:pt idx="370">
                  <c:v>393.5</c:v>
                </c:pt>
                <c:pt idx="371">
                  <c:v>395</c:v>
                </c:pt>
                <c:pt idx="372">
                  <c:v>395</c:v>
                </c:pt>
                <c:pt idx="373">
                  <c:v>396</c:v>
                </c:pt>
                <c:pt idx="374">
                  <c:v>394</c:v>
                </c:pt>
                <c:pt idx="375">
                  <c:v>394</c:v>
                </c:pt>
                <c:pt idx="376">
                  <c:v>396</c:v>
                </c:pt>
                <c:pt idx="377">
                  <c:v>395</c:v>
                </c:pt>
                <c:pt idx="378">
                  <c:v>395</c:v>
                </c:pt>
                <c:pt idx="379">
                  <c:v>393</c:v>
                </c:pt>
                <c:pt idx="380">
                  <c:v>394</c:v>
                </c:pt>
                <c:pt idx="381">
                  <c:v>393.5</c:v>
                </c:pt>
                <c:pt idx="382">
                  <c:v>396.5</c:v>
                </c:pt>
                <c:pt idx="383">
                  <c:v>395</c:v>
                </c:pt>
                <c:pt idx="384">
                  <c:v>395.5</c:v>
                </c:pt>
                <c:pt idx="385">
                  <c:v>394</c:v>
                </c:pt>
                <c:pt idx="386">
                  <c:v>394</c:v>
                </c:pt>
                <c:pt idx="387">
                  <c:v>395.5</c:v>
                </c:pt>
                <c:pt idx="388">
                  <c:v>396.5</c:v>
                </c:pt>
                <c:pt idx="389">
                  <c:v>395</c:v>
                </c:pt>
                <c:pt idx="390">
                  <c:v>394.5</c:v>
                </c:pt>
                <c:pt idx="391">
                  <c:v>395</c:v>
                </c:pt>
                <c:pt idx="392">
                  <c:v>393.5</c:v>
                </c:pt>
                <c:pt idx="393">
                  <c:v>397.5</c:v>
                </c:pt>
                <c:pt idx="394">
                  <c:v>396</c:v>
                </c:pt>
                <c:pt idx="395">
                  <c:v>393.5</c:v>
                </c:pt>
                <c:pt idx="396">
                  <c:v>393.5</c:v>
                </c:pt>
                <c:pt idx="397">
                  <c:v>397.5</c:v>
                </c:pt>
                <c:pt idx="398">
                  <c:v>396</c:v>
                </c:pt>
                <c:pt idx="399">
                  <c:v>395</c:v>
                </c:pt>
                <c:pt idx="400">
                  <c:v>395</c:v>
                </c:pt>
                <c:pt idx="401">
                  <c:v>394.5</c:v>
                </c:pt>
                <c:pt idx="402">
                  <c:v>396</c:v>
                </c:pt>
                <c:pt idx="403">
                  <c:v>395</c:v>
                </c:pt>
                <c:pt idx="404">
                  <c:v>395</c:v>
                </c:pt>
                <c:pt idx="405">
                  <c:v>395</c:v>
                </c:pt>
                <c:pt idx="406">
                  <c:v>395</c:v>
                </c:pt>
                <c:pt idx="407">
                  <c:v>395.5</c:v>
                </c:pt>
                <c:pt idx="408">
                  <c:v>395</c:v>
                </c:pt>
                <c:pt idx="409">
                  <c:v>394.5</c:v>
                </c:pt>
                <c:pt idx="410">
                  <c:v>395</c:v>
                </c:pt>
                <c:pt idx="411">
                  <c:v>396.5</c:v>
                </c:pt>
                <c:pt idx="412">
                  <c:v>397.5</c:v>
                </c:pt>
                <c:pt idx="413">
                  <c:v>396.5</c:v>
                </c:pt>
                <c:pt idx="414">
                  <c:v>395.5</c:v>
                </c:pt>
                <c:pt idx="415">
                  <c:v>396</c:v>
                </c:pt>
                <c:pt idx="416">
                  <c:v>395.5</c:v>
                </c:pt>
                <c:pt idx="417">
                  <c:v>395.5</c:v>
                </c:pt>
                <c:pt idx="418">
                  <c:v>396.5</c:v>
                </c:pt>
                <c:pt idx="419">
                  <c:v>397.5</c:v>
                </c:pt>
                <c:pt idx="420">
                  <c:v>396</c:v>
                </c:pt>
                <c:pt idx="421">
                  <c:v>395.5</c:v>
                </c:pt>
                <c:pt idx="422">
                  <c:v>398</c:v>
                </c:pt>
                <c:pt idx="423">
                  <c:v>397</c:v>
                </c:pt>
                <c:pt idx="424">
                  <c:v>396.5</c:v>
                </c:pt>
                <c:pt idx="425">
                  <c:v>396.5</c:v>
                </c:pt>
                <c:pt idx="426">
                  <c:v>395.5</c:v>
                </c:pt>
                <c:pt idx="427">
                  <c:v>396</c:v>
                </c:pt>
                <c:pt idx="428">
                  <c:v>398</c:v>
                </c:pt>
                <c:pt idx="429">
                  <c:v>396.5</c:v>
                </c:pt>
                <c:pt idx="430">
                  <c:v>397.5</c:v>
                </c:pt>
                <c:pt idx="431">
                  <c:v>396.5</c:v>
                </c:pt>
                <c:pt idx="432">
                  <c:v>395.5</c:v>
                </c:pt>
                <c:pt idx="433">
                  <c:v>397</c:v>
                </c:pt>
                <c:pt idx="434">
                  <c:v>397</c:v>
                </c:pt>
                <c:pt idx="435">
                  <c:v>397</c:v>
                </c:pt>
                <c:pt idx="436">
                  <c:v>396</c:v>
                </c:pt>
                <c:pt idx="437">
                  <c:v>397</c:v>
                </c:pt>
                <c:pt idx="438">
                  <c:v>396</c:v>
                </c:pt>
                <c:pt idx="439">
                  <c:v>397</c:v>
                </c:pt>
                <c:pt idx="440">
                  <c:v>397.5</c:v>
                </c:pt>
                <c:pt idx="441">
                  <c:v>397</c:v>
                </c:pt>
                <c:pt idx="442">
                  <c:v>396</c:v>
                </c:pt>
                <c:pt idx="443">
                  <c:v>396.5</c:v>
                </c:pt>
                <c:pt idx="444">
                  <c:v>396</c:v>
                </c:pt>
                <c:pt idx="445">
                  <c:v>398</c:v>
                </c:pt>
                <c:pt idx="446">
                  <c:v>397.5</c:v>
                </c:pt>
                <c:pt idx="447">
                  <c:v>397.5</c:v>
                </c:pt>
                <c:pt idx="448">
                  <c:v>395.5</c:v>
                </c:pt>
                <c:pt idx="449">
                  <c:v>396</c:v>
                </c:pt>
                <c:pt idx="450">
                  <c:v>398</c:v>
                </c:pt>
                <c:pt idx="451">
                  <c:v>399</c:v>
                </c:pt>
                <c:pt idx="452">
                  <c:v>397</c:v>
                </c:pt>
                <c:pt idx="453">
                  <c:v>397</c:v>
                </c:pt>
                <c:pt idx="454">
                  <c:v>397</c:v>
                </c:pt>
                <c:pt idx="455">
                  <c:v>398</c:v>
                </c:pt>
                <c:pt idx="456">
                  <c:v>397.5</c:v>
                </c:pt>
                <c:pt idx="457">
                  <c:v>397</c:v>
                </c:pt>
                <c:pt idx="458">
                  <c:v>396.5</c:v>
                </c:pt>
                <c:pt idx="459">
                  <c:v>397</c:v>
                </c:pt>
                <c:pt idx="460">
                  <c:v>396.5</c:v>
                </c:pt>
                <c:pt idx="461">
                  <c:v>398</c:v>
                </c:pt>
                <c:pt idx="462">
                  <c:v>397.5</c:v>
                </c:pt>
                <c:pt idx="463">
                  <c:v>397.5</c:v>
                </c:pt>
                <c:pt idx="464">
                  <c:v>397</c:v>
                </c:pt>
                <c:pt idx="465">
                  <c:v>399.5</c:v>
                </c:pt>
                <c:pt idx="466">
                  <c:v>397.5</c:v>
                </c:pt>
                <c:pt idx="467">
                  <c:v>397</c:v>
                </c:pt>
                <c:pt idx="468">
                  <c:v>397</c:v>
                </c:pt>
                <c:pt idx="469">
                  <c:v>397.5</c:v>
                </c:pt>
                <c:pt idx="470">
                  <c:v>399</c:v>
                </c:pt>
                <c:pt idx="471">
                  <c:v>398</c:v>
                </c:pt>
                <c:pt idx="472">
                  <c:v>397.5</c:v>
                </c:pt>
                <c:pt idx="473">
                  <c:v>397.5</c:v>
                </c:pt>
                <c:pt idx="474">
                  <c:v>397.5</c:v>
                </c:pt>
                <c:pt idx="475">
                  <c:v>398</c:v>
                </c:pt>
                <c:pt idx="476">
                  <c:v>399</c:v>
                </c:pt>
                <c:pt idx="477">
                  <c:v>397.5</c:v>
                </c:pt>
                <c:pt idx="478">
                  <c:v>397</c:v>
                </c:pt>
                <c:pt idx="479">
                  <c:v>398.5</c:v>
                </c:pt>
                <c:pt idx="480">
                  <c:v>399</c:v>
                </c:pt>
                <c:pt idx="481">
                  <c:v>397.5</c:v>
                </c:pt>
                <c:pt idx="482">
                  <c:v>396.5</c:v>
                </c:pt>
                <c:pt idx="483">
                  <c:v>397.5</c:v>
                </c:pt>
                <c:pt idx="484">
                  <c:v>399</c:v>
                </c:pt>
                <c:pt idx="485">
                  <c:v>398</c:v>
                </c:pt>
                <c:pt idx="486">
                  <c:v>396.5</c:v>
                </c:pt>
                <c:pt idx="487">
                  <c:v>397.5</c:v>
                </c:pt>
                <c:pt idx="488">
                  <c:v>398</c:v>
                </c:pt>
                <c:pt idx="489">
                  <c:v>397.5</c:v>
                </c:pt>
                <c:pt idx="490">
                  <c:v>398.5</c:v>
                </c:pt>
                <c:pt idx="491">
                  <c:v>398.5</c:v>
                </c:pt>
                <c:pt idx="492">
                  <c:v>399.5</c:v>
                </c:pt>
                <c:pt idx="493">
                  <c:v>398.5</c:v>
                </c:pt>
                <c:pt idx="494">
                  <c:v>398</c:v>
                </c:pt>
                <c:pt idx="495">
                  <c:v>397</c:v>
                </c:pt>
                <c:pt idx="496">
                  <c:v>398</c:v>
                </c:pt>
                <c:pt idx="497">
                  <c:v>398</c:v>
                </c:pt>
                <c:pt idx="498">
                  <c:v>398</c:v>
                </c:pt>
                <c:pt idx="499">
                  <c:v>398</c:v>
                </c:pt>
                <c:pt idx="500">
                  <c:v>397</c:v>
                </c:pt>
                <c:pt idx="501">
                  <c:v>398.5</c:v>
                </c:pt>
                <c:pt idx="502">
                  <c:v>399</c:v>
                </c:pt>
                <c:pt idx="503">
                  <c:v>398</c:v>
                </c:pt>
                <c:pt idx="504">
                  <c:v>399.5</c:v>
                </c:pt>
                <c:pt idx="505">
                  <c:v>399</c:v>
                </c:pt>
                <c:pt idx="506">
                  <c:v>398.5</c:v>
                </c:pt>
                <c:pt idx="507">
                  <c:v>401</c:v>
                </c:pt>
                <c:pt idx="508">
                  <c:v>402</c:v>
                </c:pt>
                <c:pt idx="509">
                  <c:v>402.5</c:v>
                </c:pt>
                <c:pt idx="510">
                  <c:v>402.5</c:v>
                </c:pt>
                <c:pt idx="511">
                  <c:v>403</c:v>
                </c:pt>
                <c:pt idx="512">
                  <c:v>402</c:v>
                </c:pt>
                <c:pt idx="513">
                  <c:v>401.5</c:v>
                </c:pt>
                <c:pt idx="514">
                  <c:v>401.5</c:v>
                </c:pt>
                <c:pt idx="515">
                  <c:v>402.5</c:v>
                </c:pt>
                <c:pt idx="516">
                  <c:v>401.5</c:v>
                </c:pt>
                <c:pt idx="517">
                  <c:v>402.5</c:v>
                </c:pt>
                <c:pt idx="518">
                  <c:v>403.5</c:v>
                </c:pt>
                <c:pt idx="519">
                  <c:v>404</c:v>
                </c:pt>
                <c:pt idx="520">
                  <c:v>402.5</c:v>
                </c:pt>
                <c:pt idx="521">
                  <c:v>402.5</c:v>
                </c:pt>
                <c:pt idx="522">
                  <c:v>404</c:v>
                </c:pt>
                <c:pt idx="523">
                  <c:v>403.5</c:v>
                </c:pt>
                <c:pt idx="524">
                  <c:v>404</c:v>
                </c:pt>
                <c:pt idx="525">
                  <c:v>404</c:v>
                </c:pt>
                <c:pt idx="526">
                  <c:v>403.5</c:v>
                </c:pt>
                <c:pt idx="527">
                  <c:v>404</c:v>
                </c:pt>
                <c:pt idx="528">
                  <c:v>404.5</c:v>
                </c:pt>
                <c:pt idx="529">
                  <c:v>405</c:v>
                </c:pt>
                <c:pt idx="530">
                  <c:v>404</c:v>
                </c:pt>
                <c:pt idx="531">
                  <c:v>404</c:v>
                </c:pt>
                <c:pt idx="532">
                  <c:v>405</c:v>
                </c:pt>
                <c:pt idx="533">
                  <c:v>404.5</c:v>
                </c:pt>
                <c:pt idx="534">
                  <c:v>406</c:v>
                </c:pt>
                <c:pt idx="535">
                  <c:v>405.5</c:v>
                </c:pt>
                <c:pt idx="536">
                  <c:v>404.5</c:v>
                </c:pt>
                <c:pt idx="537">
                  <c:v>406</c:v>
                </c:pt>
                <c:pt idx="538">
                  <c:v>404.05499999999995</c:v>
                </c:pt>
                <c:pt idx="539">
                  <c:v>404.505</c:v>
                </c:pt>
                <c:pt idx="540">
                  <c:v>405.71000000000004</c:v>
                </c:pt>
                <c:pt idx="541">
                  <c:v>406.315</c:v>
                </c:pt>
                <c:pt idx="542">
                  <c:v>406.98500000000001</c:v>
                </c:pt>
                <c:pt idx="543">
                  <c:v>405.94499999999999</c:v>
                </c:pt>
                <c:pt idx="544">
                  <c:v>405.88</c:v>
                </c:pt>
                <c:pt idx="545">
                  <c:v>407.98</c:v>
                </c:pt>
                <c:pt idx="546">
                  <c:v>407.80500000000001</c:v>
                </c:pt>
                <c:pt idx="547">
                  <c:v>408.54</c:v>
                </c:pt>
                <c:pt idx="548">
                  <c:v>409.26</c:v>
                </c:pt>
                <c:pt idx="549">
                  <c:v>407.15999999999997</c:v>
                </c:pt>
                <c:pt idx="550">
                  <c:v>408.08000000000004</c:v>
                </c:pt>
                <c:pt idx="551">
                  <c:v>407.53</c:v>
                </c:pt>
                <c:pt idx="552">
                  <c:v>410.19</c:v>
                </c:pt>
                <c:pt idx="553">
                  <c:v>409.505</c:v>
                </c:pt>
                <c:pt idx="554">
                  <c:v>407.27</c:v>
                </c:pt>
                <c:pt idx="555">
                  <c:v>409.09</c:v>
                </c:pt>
                <c:pt idx="556">
                  <c:v>409.05</c:v>
                </c:pt>
                <c:pt idx="557">
                  <c:v>409.11500000000001</c:v>
                </c:pt>
                <c:pt idx="558">
                  <c:v>408.10500000000002</c:v>
                </c:pt>
                <c:pt idx="559">
                  <c:v>408.72500000000002</c:v>
                </c:pt>
                <c:pt idx="560">
                  <c:v>409.85500000000002</c:v>
                </c:pt>
                <c:pt idx="561">
                  <c:v>408.08500000000004</c:v>
                </c:pt>
                <c:pt idx="562">
                  <c:v>408.67500000000001</c:v>
                </c:pt>
                <c:pt idx="563">
                  <c:v>410.26</c:v>
                </c:pt>
                <c:pt idx="564">
                  <c:v>408.49</c:v>
                </c:pt>
                <c:pt idx="565">
                  <c:v>409.29</c:v>
                </c:pt>
                <c:pt idx="566">
                  <c:v>409.98</c:v>
                </c:pt>
                <c:pt idx="567">
                  <c:v>410.85500000000002</c:v>
                </c:pt>
                <c:pt idx="568">
                  <c:v>409.815</c:v>
                </c:pt>
                <c:pt idx="569">
                  <c:v>408.59500000000003</c:v>
                </c:pt>
                <c:pt idx="570">
                  <c:v>409.06</c:v>
                </c:pt>
                <c:pt idx="571">
                  <c:v>412.05</c:v>
                </c:pt>
                <c:pt idx="572">
                  <c:v>409.58000000000004</c:v>
                </c:pt>
                <c:pt idx="573">
                  <c:v>410.33500000000004</c:v>
                </c:pt>
                <c:pt idx="574">
                  <c:v>411.32499999999999</c:v>
                </c:pt>
                <c:pt idx="575">
                  <c:v>409.685</c:v>
                </c:pt>
                <c:pt idx="576">
                  <c:v>410.20500000000004</c:v>
                </c:pt>
                <c:pt idx="577">
                  <c:v>410.94499999999999</c:v>
                </c:pt>
                <c:pt idx="578">
                  <c:v>410.46500000000003</c:v>
                </c:pt>
                <c:pt idx="579">
                  <c:v>409.54</c:v>
                </c:pt>
                <c:pt idx="580">
                  <c:v>410.42</c:v>
                </c:pt>
                <c:pt idx="581">
                  <c:v>409.495</c:v>
                </c:pt>
                <c:pt idx="582">
                  <c:v>410.53</c:v>
                </c:pt>
                <c:pt idx="583">
                  <c:v>410.09500000000003</c:v>
                </c:pt>
                <c:pt idx="584">
                  <c:v>410.625</c:v>
                </c:pt>
                <c:pt idx="585">
                  <c:v>410.45500000000004</c:v>
                </c:pt>
                <c:pt idx="586">
                  <c:v>409.37</c:v>
                </c:pt>
                <c:pt idx="587">
                  <c:v>410.26499999999999</c:v>
                </c:pt>
                <c:pt idx="588">
                  <c:v>409.96500000000003</c:v>
                </c:pt>
                <c:pt idx="589">
                  <c:v>410.02</c:v>
                </c:pt>
                <c:pt idx="590">
                  <c:v>412.185</c:v>
                </c:pt>
                <c:pt idx="591">
                  <c:v>412.28</c:v>
                </c:pt>
                <c:pt idx="592">
                  <c:v>411.04499999999996</c:v>
                </c:pt>
                <c:pt idx="593">
                  <c:v>411.03</c:v>
                </c:pt>
                <c:pt idx="594">
                  <c:v>410.73</c:v>
                </c:pt>
                <c:pt idx="595">
                  <c:v>411.60500000000002</c:v>
                </c:pt>
                <c:pt idx="596">
                  <c:v>410.19</c:v>
                </c:pt>
                <c:pt idx="597">
                  <c:v>411.505</c:v>
                </c:pt>
                <c:pt idx="598">
                  <c:v>412.20500000000004</c:v>
                </c:pt>
                <c:pt idx="599">
                  <c:v>410.96</c:v>
                </c:pt>
                <c:pt idx="600">
                  <c:v>410.77</c:v>
                </c:pt>
                <c:pt idx="601">
                  <c:v>412.3</c:v>
                </c:pt>
                <c:pt idx="602">
                  <c:v>411.49</c:v>
                </c:pt>
                <c:pt idx="603">
                  <c:v>411.03</c:v>
                </c:pt>
                <c:pt idx="604">
                  <c:v>411.93</c:v>
                </c:pt>
                <c:pt idx="605">
                  <c:v>412.44</c:v>
                </c:pt>
                <c:pt idx="606">
                  <c:v>409.26</c:v>
                </c:pt>
                <c:pt idx="607">
                  <c:v>410.59000000000003</c:v>
                </c:pt>
                <c:pt idx="608">
                  <c:v>411.94499999999999</c:v>
                </c:pt>
                <c:pt idx="609">
                  <c:v>412.35500000000002</c:v>
                </c:pt>
                <c:pt idx="610">
                  <c:v>412.02499999999998</c:v>
                </c:pt>
                <c:pt idx="611">
                  <c:v>411.60500000000002</c:v>
                </c:pt>
                <c:pt idx="612">
                  <c:v>412.53999999999996</c:v>
                </c:pt>
                <c:pt idx="613">
                  <c:v>411.88499999999999</c:v>
                </c:pt>
                <c:pt idx="614">
                  <c:v>411.62</c:v>
                </c:pt>
                <c:pt idx="615">
                  <c:v>411.17499999999995</c:v>
                </c:pt>
                <c:pt idx="616">
                  <c:v>411.38</c:v>
                </c:pt>
                <c:pt idx="617">
                  <c:v>401.745</c:v>
                </c:pt>
                <c:pt idx="618">
                  <c:v>412.65</c:v>
                </c:pt>
                <c:pt idx="619">
                  <c:v>411.60500000000002</c:v>
                </c:pt>
                <c:pt idx="620">
                  <c:v>412.29</c:v>
                </c:pt>
                <c:pt idx="621">
                  <c:v>412.39499999999998</c:v>
                </c:pt>
                <c:pt idx="622">
                  <c:v>411.78</c:v>
                </c:pt>
                <c:pt idx="623">
                  <c:v>413.435</c:v>
                </c:pt>
                <c:pt idx="624">
                  <c:v>413.51499999999999</c:v>
                </c:pt>
                <c:pt idx="625">
                  <c:v>410.02499999999998</c:v>
                </c:pt>
                <c:pt idx="626">
                  <c:v>413.68499999999995</c:v>
                </c:pt>
                <c:pt idx="627">
                  <c:v>412.63</c:v>
                </c:pt>
                <c:pt idx="628">
                  <c:v>412.6</c:v>
                </c:pt>
                <c:pt idx="629">
                  <c:v>414.23500000000001</c:v>
                </c:pt>
                <c:pt idx="630">
                  <c:v>412.815</c:v>
                </c:pt>
                <c:pt idx="631">
                  <c:v>413.28499999999997</c:v>
                </c:pt>
                <c:pt idx="632">
                  <c:v>413.185</c:v>
                </c:pt>
                <c:pt idx="633">
                  <c:v>413.94</c:v>
                </c:pt>
                <c:pt idx="634">
                  <c:v>414.92499999999995</c:v>
                </c:pt>
                <c:pt idx="635">
                  <c:v>413.58500000000004</c:v>
                </c:pt>
                <c:pt idx="636">
                  <c:v>416.62</c:v>
                </c:pt>
                <c:pt idx="637">
                  <c:v>417.125</c:v>
                </c:pt>
                <c:pt idx="638">
                  <c:v>423.435</c:v>
                </c:pt>
                <c:pt idx="639">
                  <c:v>424.41</c:v>
                </c:pt>
                <c:pt idx="640">
                  <c:v>418.07499999999999</c:v>
                </c:pt>
                <c:pt idx="641">
                  <c:v>413.77</c:v>
                </c:pt>
                <c:pt idx="642">
                  <c:v>412.59000000000003</c:v>
                </c:pt>
                <c:pt idx="643">
                  <c:v>414.49</c:v>
                </c:pt>
                <c:pt idx="644">
                  <c:v>414.77</c:v>
                </c:pt>
                <c:pt idx="645">
                  <c:v>414.02499999999998</c:v>
                </c:pt>
                <c:pt idx="646">
                  <c:v>415.37</c:v>
                </c:pt>
                <c:pt idx="647">
                  <c:v>416.94499999999999</c:v>
                </c:pt>
                <c:pt idx="648">
                  <c:v>411.73</c:v>
                </c:pt>
                <c:pt idx="649">
                  <c:v>414.07499999999999</c:v>
                </c:pt>
                <c:pt idx="650">
                  <c:v>415.08</c:v>
                </c:pt>
                <c:pt idx="651">
                  <c:v>413.61</c:v>
                </c:pt>
                <c:pt idx="652">
                  <c:v>415.99</c:v>
                </c:pt>
                <c:pt idx="653">
                  <c:v>416.08499999999998</c:v>
                </c:pt>
                <c:pt idx="654">
                  <c:v>416.26</c:v>
                </c:pt>
                <c:pt idx="655">
                  <c:v>414.6</c:v>
                </c:pt>
                <c:pt idx="656">
                  <c:v>412.96500000000003</c:v>
                </c:pt>
                <c:pt idx="657">
                  <c:v>414.89</c:v>
                </c:pt>
                <c:pt idx="658">
                  <c:v>415.40499999999997</c:v>
                </c:pt>
                <c:pt idx="659">
                  <c:v>424.25</c:v>
                </c:pt>
                <c:pt idx="660">
                  <c:v>414</c:v>
                </c:pt>
                <c:pt idx="661">
                  <c:v>415.59000000000003</c:v>
                </c:pt>
                <c:pt idx="662">
                  <c:v>417.76499999999999</c:v>
                </c:pt>
                <c:pt idx="663">
                  <c:v>416.44</c:v>
                </c:pt>
                <c:pt idx="664">
                  <c:v>415.71000000000004</c:v>
                </c:pt>
                <c:pt idx="665">
                  <c:v>413.66999999999996</c:v>
                </c:pt>
                <c:pt idx="666">
                  <c:v>414.68</c:v>
                </c:pt>
                <c:pt idx="667">
                  <c:v>414.89499999999998</c:v>
                </c:pt>
                <c:pt idx="668">
                  <c:v>415.37</c:v>
                </c:pt>
                <c:pt idx="669">
                  <c:v>416.5</c:v>
                </c:pt>
                <c:pt idx="670">
                  <c:v>415.5</c:v>
                </c:pt>
                <c:pt idx="671">
                  <c:v>415.5</c:v>
                </c:pt>
                <c:pt idx="672">
                  <c:v>415.5</c:v>
                </c:pt>
                <c:pt idx="673">
                  <c:v>416</c:v>
                </c:pt>
                <c:pt idx="674">
                  <c:v>416.5</c:v>
                </c:pt>
                <c:pt idx="675">
                  <c:v>415.5</c:v>
                </c:pt>
                <c:pt idx="676">
                  <c:v>415.5</c:v>
                </c:pt>
                <c:pt idx="677">
                  <c:v>408</c:v>
                </c:pt>
                <c:pt idx="678">
                  <c:v>415</c:v>
                </c:pt>
                <c:pt idx="679">
                  <c:v>415.5</c:v>
                </c:pt>
                <c:pt idx="680">
                  <c:v>414.5</c:v>
                </c:pt>
                <c:pt idx="681">
                  <c:v>405</c:v>
                </c:pt>
                <c:pt idx="682">
                  <c:v>416</c:v>
                </c:pt>
                <c:pt idx="683">
                  <c:v>415.5</c:v>
                </c:pt>
                <c:pt idx="684">
                  <c:v>417</c:v>
                </c:pt>
                <c:pt idx="685">
                  <c:v>415.5</c:v>
                </c:pt>
                <c:pt idx="686">
                  <c:v>416</c:v>
                </c:pt>
                <c:pt idx="687">
                  <c:v>417</c:v>
                </c:pt>
                <c:pt idx="688">
                  <c:v>417.5</c:v>
                </c:pt>
                <c:pt idx="689">
                  <c:v>416</c:v>
                </c:pt>
                <c:pt idx="690">
                  <c:v>417.5</c:v>
                </c:pt>
                <c:pt idx="691">
                  <c:v>417.5</c:v>
                </c:pt>
                <c:pt idx="692">
                  <c:v>416.5</c:v>
                </c:pt>
                <c:pt idx="693">
                  <c:v>416.5</c:v>
                </c:pt>
                <c:pt idx="694">
                  <c:v>415.5</c:v>
                </c:pt>
                <c:pt idx="695">
                  <c:v>415.5</c:v>
                </c:pt>
                <c:pt idx="696">
                  <c:v>416.5</c:v>
                </c:pt>
                <c:pt idx="697">
                  <c:v>416</c:v>
                </c:pt>
                <c:pt idx="698">
                  <c:v>415</c:v>
                </c:pt>
                <c:pt idx="699">
                  <c:v>415.5</c:v>
                </c:pt>
                <c:pt idx="700">
                  <c:v>415.5</c:v>
                </c:pt>
                <c:pt idx="701">
                  <c:v>415.5</c:v>
                </c:pt>
                <c:pt idx="702">
                  <c:v>416</c:v>
                </c:pt>
                <c:pt idx="703">
                  <c:v>415</c:v>
                </c:pt>
                <c:pt idx="704">
                  <c:v>415.33000000000004</c:v>
                </c:pt>
                <c:pt idx="705">
                  <c:v>414.42</c:v>
                </c:pt>
                <c:pt idx="706">
                  <c:v>415.11500000000001</c:v>
                </c:pt>
                <c:pt idx="707">
                  <c:v>414.27499999999998</c:v>
                </c:pt>
                <c:pt idx="708">
                  <c:v>414.16499999999996</c:v>
                </c:pt>
                <c:pt idx="709">
                  <c:v>414.88</c:v>
                </c:pt>
                <c:pt idx="710">
                  <c:v>414.38499999999999</c:v>
                </c:pt>
                <c:pt idx="711">
                  <c:v>414.06</c:v>
                </c:pt>
                <c:pt idx="712">
                  <c:v>414.28499999999997</c:v>
                </c:pt>
                <c:pt idx="713">
                  <c:v>412.01</c:v>
                </c:pt>
                <c:pt idx="714">
                  <c:v>414.55499999999995</c:v>
                </c:pt>
                <c:pt idx="715">
                  <c:v>413.82499999999999</c:v>
                </c:pt>
                <c:pt idx="716">
                  <c:v>413.66499999999996</c:v>
                </c:pt>
                <c:pt idx="717">
                  <c:v>410.77</c:v>
                </c:pt>
                <c:pt idx="718">
                  <c:v>410.07499999999999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Sheet1!$S$1</c:f>
              <c:strCache>
                <c:ptCount val="1"/>
                <c:pt idx="0">
                  <c:v>U1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Sheet1!$S$4:$S$998</c:f>
              <c:numCache>
                <c:formatCode>General</c:formatCode>
                <c:ptCount val="995"/>
                <c:pt idx="0">
                  <c:v>0</c:v>
                </c:pt>
                <c:pt idx="1">
                  <c:v>1.3889120367821306E-2</c:v>
                </c:pt>
                <c:pt idx="2">
                  <c:v>1.7361400459776632E-2</c:v>
                </c:pt>
                <c:pt idx="3">
                  <c:v>2.0833680551731959E-2</c:v>
                </c:pt>
                <c:pt idx="4">
                  <c:v>3.4722800919553265E-2</c:v>
                </c:pt>
                <c:pt idx="5">
                  <c:v>7.6390162030293141E-2</c:v>
                </c:pt>
                <c:pt idx="6">
                  <c:v>8.6807002313435078E-2</c:v>
                </c:pt>
                <c:pt idx="7">
                  <c:v>0.14236348379199626</c:v>
                </c:pt>
                <c:pt idx="8">
                  <c:v>0.18403084490273613</c:v>
                </c:pt>
                <c:pt idx="9">
                  <c:v>0.2430596064805286</c:v>
                </c:pt>
                <c:pt idx="10">
                  <c:v>0.56598165509058163</c:v>
                </c:pt>
                <c:pt idx="11">
                  <c:v>0.56945393518253695</c:v>
                </c:pt>
                <c:pt idx="12">
                  <c:v>0.57639849536644761</c:v>
                </c:pt>
                <c:pt idx="13">
                  <c:v>0.58334305555035826</c:v>
                </c:pt>
                <c:pt idx="14">
                  <c:v>0.59028761573426891</c:v>
                </c:pt>
                <c:pt idx="15">
                  <c:v>0.5937598958335002</c:v>
                </c:pt>
                <c:pt idx="16">
                  <c:v>0.61459357638523215</c:v>
                </c:pt>
                <c:pt idx="17">
                  <c:v>0.61806585647718748</c:v>
                </c:pt>
                <c:pt idx="18">
                  <c:v>0.62153813656914281</c:v>
                </c:pt>
                <c:pt idx="19">
                  <c:v>0.62501041666109813</c:v>
                </c:pt>
                <c:pt idx="20">
                  <c:v>0.6527886574040167</c:v>
                </c:pt>
                <c:pt idx="21">
                  <c:v>0.67709461805497995</c:v>
                </c:pt>
                <c:pt idx="22">
                  <c:v>0.70487285879062256</c:v>
                </c:pt>
                <c:pt idx="23">
                  <c:v>0.7291788194415858</c:v>
                </c:pt>
                <c:pt idx="24">
                  <c:v>0.76737390046037035</c:v>
                </c:pt>
                <c:pt idx="25">
                  <c:v>0.77084618055232568</c:v>
                </c:pt>
                <c:pt idx="26">
                  <c:v>0.774318460644281</c:v>
                </c:pt>
                <c:pt idx="27">
                  <c:v>0.77779074073623633</c:v>
                </c:pt>
                <c:pt idx="28">
                  <c:v>0.78126302082819166</c:v>
                </c:pt>
                <c:pt idx="29">
                  <c:v>0.81251354166306555</c:v>
                </c:pt>
                <c:pt idx="30">
                  <c:v>0.81598582175502088</c:v>
                </c:pt>
                <c:pt idx="31">
                  <c:v>0.82293038193893153</c:v>
                </c:pt>
                <c:pt idx="32">
                  <c:v>0.82987494212284219</c:v>
                </c:pt>
                <c:pt idx="33">
                  <c:v>0.83334722222207347</c:v>
                </c:pt>
                <c:pt idx="34">
                  <c:v>0.84376406249793945</c:v>
                </c:pt>
                <c:pt idx="35">
                  <c:v>0.85418090277380543</c:v>
                </c:pt>
                <c:pt idx="36">
                  <c:v>0.86807002314162673</c:v>
                </c:pt>
                <c:pt idx="37">
                  <c:v>0.87848686342476867</c:v>
                </c:pt>
                <c:pt idx="38">
                  <c:v>0.881959143516724</c:v>
                </c:pt>
                <c:pt idx="39">
                  <c:v>0.89932054397650063</c:v>
                </c:pt>
                <c:pt idx="40">
                  <c:v>0.90279282406845596</c:v>
                </c:pt>
                <c:pt idx="41">
                  <c:v>0.90626510416041128</c:v>
                </c:pt>
                <c:pt idx="42">
                  <c:v>0.90973738425236661</c:v>
                </c:pt>
                <c:pt idx="43">
                  <c:v>0.91320966435159789</c:v>
                </c:pt>
                <c:pt idx="44">
                  <c:v>0.92015422453550855</c:v>
                </c:pt>
                <c:pt idx="45">
                  <c:v>0.92362650462746387</c:v>
                </c:pt>
                <c:pt idx="46">
                  <c:v>0.93057106481137453</c:v>
                </c:pt>
                <c:pt idx="47">
                  <c:v>0.93404334490332985</c:v>
                </c:pt>
                <c:pt idx="48">
                  <c:v>0.93751562499528518</c:v>
                </c:pt>
                <c:pt idx="49">
                  <c:v>0.94098790508724051</c:v>
                </c:pt>
                <c:pt idx="50">
                  <c:v>0.95487702546233777</c:v>
                </c:pt>
                <c:pt idx="51">
                  <c:v>0.9583493055542931</c:v>
                </c:pt>
                <c:pt idx="52">
                  <c:v>0.9722384259221144</c:v>
                </c:pt>
                <c:pt idx="53">
                  <c:v>0.97571070601406973</c:v>
                </c:pt>
                <c:pt idx="54">
                  <c:v>0.98265526619798038</c:v>
                </c:pt>
                <c:pt idx="55">
                  <c:v>0.98959982638189103</c:v>
                </c:pt>
                <c:pt idx="56">
                  <c:v>0.99307210648112232</c:v>
                </c:pt>
                <c:pt idx="57">
                  <c:v>0.99654438657307765</c:v>
                </c:pt>
                <c:pt idx="58">
                  <c:v>1.000016666665033</c:v>
                </c:pt>
                <c:pt idx="59">
                  <c:v>1.0034889467569883</c:v>
                </c:pt>
                <c:pt idx="60">
                  <c:v>1.010433506940899</c:v>
                </c:pt>
                <c:pt idx="61">
                  <c:v>1.0139057870328543</c:v>
                </c:pt>
                <c:pt idx="62">
                  <c:v>1.0208503472167649</c:v>
                </c:pt>
                <c:pt idx="63">
                  <c:v>1.0243226273087203</c:v>
                </c:pt>
                <c:pt idx="64">
                  <c:v>1.0277949074006756</c:v>
                </c:pt>
                <c:pt idx="65">
                  <c:v>1.0312671874999069</c:v>
                </c:pt>
                <c:pt idx="66">
                  <c:v>1.0347394675918622</c:v>
                </c:pt>
                <c:pt idx="67">
                  <c:v>1.0416840277757728</c:v>
                </c:pt>
                <c:pt idx="68">
                  <c:v>1.0486285879596835</c:v>
                </c:pt>
                <c:pt idx="69">
                  <c:v>1.0521008680516388</c:v>
                </c:pt>
                <c:pt idx="70">
                  <c:v>1.0555731481435942</c:v>
                </c:pt>
                <c:pt idx="71">
                  <c:v>1.0659899884194601</c:v>
                </c:pt>
                <c:pt idx="72">
                  <c:v>1.0729345486106467</c:v>
                </c:pt>
                <c:pt idx="73">
                  <c:v>1.0764068287026021</c:v>
                </c:pt>
                <c:pt idx="74">
                  <c:v>1.0798791087945574</c:v>
                </c:pt>
                <c:pt idx="75">
                  <c:v>1.0833513888865127</c:v>
                </c:pt>
                <c:pt idx="76">
                  <c:v>1.086823668978468</c:v>
                </c:pt>
                <c:pt idx="77">
                  <c:v>1.0902959490704234</c:v>
                </c:pt>
                <c:pt idx="78">
                  <c:v>1.0937682291623787</c:v>
                </c:pt>
                <c:pt idx="79">
                  <c:v>1.1007127893462894</c:v>
                </c:pt>
                <c:pt idx="80">
                  <c:v>1.1041850694382447</c:v>
                </c:pt>
                <c:pt idx="81">
                  <c:v>1.1076573495302</c:v>
                </c:pt>
                <c:pt idx="82">
                  <c:v>1.1111296296294313</c:v>
                </c:pt>
                <c:pt idx="83">
                  <c:v>1.1146019097213866</c:v>
                </c:pt>
                <c:pt idx="84">
                  <c:v>1.1180741898133419</c:v>
                </c:pt>
                <c:pt idx="85">
                  <c:v>1.1215464699052973</c:v>
                </c:pt>
                <c:pt idx="86">
                  <c:v>1.1250187499972526</c:v>
                </c:pt>
                <c:pt idx="87">
                  <c:v>1.1389078703650739</c:v>
                </c:pt>
                <c:pt idx="88">
                  <c:v>1.1423801504570292</c:v>
                </c:pt>
                <c:pt idx="89">
                  <c:v>1.1527969907401712</c:v>
                </c:pt>
                <c:pt idx="90">
                  <c:v>1.1597415509240818</c:v>
                </c:pt>
                <c:pt idx="91">
                  <c:v>1.1632138310160371</c:v>
                </c:pt>
                <c:pt idx="92">
                  <c:v>1.1666861111079925</c:v>
                </c:pt>
                <c:pt idx="93">
                  <c:v>1.1736306712919031</c:v>
                </c:pt>
                <c:pt idx="94">
                  <c:v>1.1771029513838585</c:v>
                </c:pt>
                <c:pt idx="95">
                  <c:v>1.1805752314758138</c:v>
                </c:pt>
                <c:pt idx="96">
                  <c:v>1.1840475115677691</c:v>
                </c:pt>
                <c:pt idx="97">
                  <c:v>1.1875197916597244</c:v>
                </c:pt>
                <c:pt idx="98">
                  <c:v>1.1909920717589557</c:v>
                </c:pt>
                <c:pt idx="99">
                  <c:v>1.1979366319428664</c:v>
                </c:pt>
                <c:pt idx="100">
                  <c:v>1.204881192126777</c:v>
                </c:pt>
                <c:pt idx="101">
                  <c:v>1.2083534722187323</c:v>
                </c:pt>
                <c:pt idx="102">
                  <c:v>1.215298032402643</c:v>
                </c:pt>
                <c:pt idx="103">
                  <c:v>1.2222425925865537</c:v>
                </c:pt>
                <c:pt idx="104">
                  <c:v>1.2291871527777403</c:v>
                </c:pt>
                <c:pt idx="105">
                  <c:v>1.2326594328696956</c:v>
                </c:pt>
                <c:pt idx="106">
                  <c:v>1.2361317129616509</c:v>
                </c:pt>
                <c:pt idx="107">
                  <c:v>1.2396039930536062</c:v>
                </c:pt>
                <c:pt idx="108">
                  <c:v>1.2465485532375169</c:v>
                </c:pt>
                <c:pt idx="109">
                  <c:v>1.2500208333294722</c:v>
                </c:pt>
                <c:pt idx="110">
                  <c:v>1.2534931134214276</c:v>
                </c:pt>
                <c:pt idx="111">
                  <c:v>1.2569653935133829</c:v>
                </c:pt>
                <c:pt idx="112">
                  <c:v>1.2604376736053382</c:v>
                </c:pt>
                <c:pt idx="113">
                  <c:v>1.2639099536972935</c:v>
                </c:pt>
                <c:pt idx="114">
                  <c:v>1.2673822337892489</c:v>
                </c:pt>
                <c:pt idx="115">
                  <c:v>1.2743267939804355</c:v>
                </c:pt>
                <c:pt idx="116">
                  <c:v>1.2777990740723908</c:v>
                </c:pt>
                <c:pt idx="117">
                  <c:v>1.2812713541643461</c:v>
                </c:pt>
                <c:pt idx="118">
                  <c:v>1.2847436342563014</c:v>
                </c:pt>
                <c:pt idx="119">
                  <c:v>1.2882159143482568</c:v>
                </c:pt>
                <c:pt idx="120">
                  <c:v>1.2916881944402121</c:v>
                </c:pt>
                <c:pt idx="121">
                  <c:v>1.2986327546241228</c:v>
                </c:pt>
                <c:pt idx="122">
                  <c:v>1.3021050347160781</c:v>
                </c:pt>
                <c:pt idx="123">
                  <c:v>1.3090495949072647</c:v>
                </c:pt>
                <c:pt idx="124">
                  <c:v>1.31252187499922</c:v>
                </c:pt>
                <c:pt idx="125">
                  <c:v>1.3159941550911753</c:v>
                </c:pt>
                <c:pt idx="126">
                  <c:v>1.3194664351831307</c:v>
                </c:pt>
                <c:pt idx="127">
                  <c:v>1.322938715275086</c:v>
                </c:pt>
                <c:pt idx="128">
                  <c:v>1.3264109953670413</c:v>
                </c:pt>
                <c:pt idx="129">
                  <c:v>1.3298832754589966</c:v>
                </c:pt>
                <c:pt idx="130">
                  <c:v>1.333355555550952</c:v>
                </c:pt>
                <c:pt idx="131">
                  <c:v>1.3403001157348626</c:v>
                </c:pt>
                <c:pt idx="132">
                  <c:v>1.3472446759260492</c:v>
                </c:pt>
                <c:pt idx="133">
                  <c:v>1.3541892361099599</c:v>
                </c:pt>
                <c:pt idx="134">
                  <c:v>1.3576615162019152</c:v>
                </c:pt>
                <c:pt idx="135">
                  <c:v>1.3611337962938705</c:v>
                </c:pt>
                <c:pt idx="136">
                  <c:v>1.3680783564777812</c:v>
                </c:pt>
                <c:pt idx="137">
                  <c:v>1.3819674768456025</c:v>
                </c:pt>
                <c:pt idx="138">
                  <c:v>1.3854397569375578</c:v>
                </c:pt>
                <c:pt idx="139">
                  <c:v>1.3889120370367891</c:v>
                </c:pt>
                <c:pt idx="140">
                  <c:v>1.3958565972206998</c:v>
                </c:pt>
                <c:pt idx="141">
                  <c:v>1.4028011574046104</c:v>
                </c:pt>
                <c:pt idx="142">
                  <c:v>1.4097457175885211</c:v>
                </c:pt>
                <c:pt idx="143">
                  <c:v>1.4132179976804764</c:v>
                </c:pt>
                <c:pt idx="144">
                  <c:v>1.4166902777724317</c:v>
                </c:pt>
                <c:pt idx="145">
                  <c:v>1.4236348379563424</c:v>
                </c:pt>
                <c:pt idx="146">
                  <c:v>1.4271071180555737</c:v>
                </c:pt>
                <c:pt idx="147">
                  <c:v>1.4375239583314396</c:v>
                </c:pt>
                <c:pt idx="148">
                  <c:v>1.440996238423395</c:v>
                </c:pt>
                <c:pt idx="149">
                  <c:v>1.4479407986073056</c:v>
                </c:pt>
                <c:pt idx="150">
                  <c:v>1.451413078699261</c:v>
                </c:pt>
                <c:pt idx="151">
                  <c:v>1.4548853587912163</c:v>
                </c:pt>
                <c:pt idx="152">
                  <c:v>1.4583576388831716</c:v>
                </c:pt>
                <c:pt idx="153">
                  <c:v>1.4618299189751269</c:v>
                </c:pt>
                <c:pt idx="154">
                  <c:v>1.4687744791663135</c:v>
                </c:pt>
                <c:pt idx="155">
                  <c:v>1.4722467592582689</c:v>
                </c:pt>
                <c:pt idx="156">
                  <c:v>1.4791913194421795</c:v>
                </c:pt>
                <c:pt idx="157">
                  <c:v>1.4861358796260902</c:v>
                </c:pt>
                <c:pt idx="158">
                  <c:v>1.4896081597180455</c:v>
                </c:pt>
                <c:pt idx="159">
                  <c:v>1.4965527199019562</c:v>
                </c:pt>
                <c:pt idx="160">
                  <c:v>1.5034972800858668</c:v>
                </c:pt>
                <c:pt idx="161">
                  <c:v>1.5069695601850981</c:v>
                </c:pt>
                <c:pt idx="162">
                  <c:v>1.5104418402770534</c:v>
                </c:pt>
                <c:pt idx="163">
                  <c:v>1.5173864004609641</c:v>
                </c:pt>
                <c:pt idx="164">
                  <c:v>1.5208586805529194</c:v>
                </c:pt>
                <c:pt idx="165">
                  <c:v>1.52780324073683</c:v>
                </c:pt>
                <c:pt idx="166">
                  <c:v>1.5312755208287854</c:v>
                </c:pt>
                <c:pt idx="167">
                  <c:v>1.5347478009207407</c:v>
                </c:pt>
                <c:pt idx="168">
                  <c:v>1.5416923611046514</c:v>
                </c:pt>
                <c:pt idx="169">
                  <c:v>1.548636921295838</c:v>
                </c:pt>
                <c:pt idx="170">
                  <c:v>1.5521092013877933</c:v>
                </c:pt>
                <c:pt idx="171">
                  <c:v>1.5555814814797486</c:v>
                </c:pt>
                <c:pt idx="172">
                  <c:v>1.5590537615717039</c:v>
                </c:pt>
                <c:pt idx="173">
                  <c:v>1.5625260416636593</c:v>
                </c:pt>
                <c:pt idx="174">
                  <c:v>1.5694706018475699</c:v>
                </c:pt>
                <c:pt idx="175">
                  <c:v>1.5764151620314806</c:v>
                </c:pt>
                <c:pt idx="176">
                  <c:v>1.5798874421234359</c:v>
                </c:pt>
                <c:pt idx="177">
                  <c:v>1.5833597222153912</c:v>
                </c:pt>
                <c:pt idx="178">
                  <c:v>1.5868320023146225</c:v>
                </c:pt>
                <c:pt idx="179">
                  <c:v>1.5972488425904885</c:v>
                </c:pt>
                <c:pt idx="180">
                  <c:v>1.6007211226824438</c:v>
                </c:pt>
                <c:pt idx="181">
                  <c:v>1.6076656828663545</c:v>
                </c:pt>
                <c:pt idx="182">
                  <c:v>1.6111379629583098</c:v>
                </c:pt>
                <c:pt idx="183">
                  <c:v>1.6146102430502651</c:v>
                </c:pt>
                <c:pt idx="184">
                  <c:v>1.6180825231422205</c:v>
                </c:pt>
                <c:pt idx="185">
                  <c:v>1.6215548032341758</c:v>
                </c:pt>
                <c:pt idx="186">
                  <c:v>1.6250270833334071</c:v>
                </c:pt>
                <c:pt idx="187">
                  <c:v>1.6284993634253624</c:v>
                </c:pt>
                <c:pt idx="188">
                  <c:v>1.6319716435173177</c:v>
                </c:pt>
                <c:pt idx="189">
                  <c:v>1.6389162037012284</c:v>
                </c:pt>
                <c:pt idx="190">
                  <c:v>1.6423884837931837</c:v>
                </c:pt>
                <c:pt idx="191">
                  <c:v>1.6493330439770943</c:v>
                </c:pt>
                <c:pt idx="192">
                  <c:v>1.6528053240690497</c:v>
                </c:pt>
                <c:pt idx="193">
                  <c:v>1.6597498842529603</c:v>
                </c:pt>
                <c:pt idx="194">
                  <c:v>1.6632221643449157</c:v>
                </c:pt>
                <c:pt idx="195">
                  <c:v>1.6666944444441469</c:v>
                </c:pt>
                <c:pt idx="196">
                  <c:v>1.6736390046280576</c:v>
                </c:pt>
                <c:pt idx="197">
                  <c:v>1.6840558449039236</c:v>
                </c:pt>
                <c:pt idx="198">
                  <c:v>1.6875281249958789</c:v>
                </c:pt>
                <c:pt idx="199">
                  <c:v>1.6944726851797896</c:v>
                </c:pt>
                <c:pt idx="200">
                  <c:v>1.7014172453637002</c:v>
                </c:pt>
                <c:pt idx="201">
                  <c:v>1.7118340856468421</c:v>
                </c:pt>
                <c:pt idx="202">
                  <c:v>1.7153063657387975</c:v>
                </c:pt>
                <c:pt idx="203">
                  <c:v>1.7222509259227081</c:v>
                </c:pt>
                <c:pt idx="204">
                  <c:v>1.7291954861066188</c:v>
                </c:pt>
                <c:pt idx="205">
                  <c:v>1.7361400462905294</c:v>
                </c:pt>
                <c:pt idx="206">
                  <c:v>1.7465568865736714</c:v>
                </c:pt>
                <c:pt idx="207">
                  <c:v>1.7500291666656267</c:v>
                </c:pt>
                <c:pt idx="208">
                  <c:v>1.753501446757582</c:v>
                </c:pt>
                <c:pt idx="209">
                  <c:v>1.763918287033448</c:v>
                </c:pt>
                <c:pt idx="210">
                  <c:v>1.7673905671254033</c:v>
                </c:pt>
                <c:pt idx="211">
                  <c:v>1.774335127309314</c:v>
                </c:pt>
                <c:pt idx="212">
                  <c:v>1.7778074074012693</c:v>
                </c:pt>
                <c:pt idx="213">
                  <c:v>1.7812796874932246</c:v>
                </c:pt>
                <c:pt idx="214">
                  <c:v>1.7847519675924559</c:v>
                </c:pt>
                <c:pt idx="215">
                  <c:v>1.7882242476844112</c:v>
                </c:pt>
                <c:pt idx="216">
                  <c:v>1.7916965277763666</c:v>
                </c:pt>
                <c:pt idx="217">
                  <c:v>1.8055856481441879</c:v>
                </c:pt>
                <c:pt idx="218">
                  <c:v>1.8090579282361432</c:v>
                </c:pt>
                <c:pt idx="219">
                  <c:v>1.8125302083280985</c:v>
                </c:pt>
                <c:pt idx="220">
                  <c:v>1.8160024884200539</c:v>
                </c:pt>
                <c:pt idx="221">
                  <c:v>1.8229470486112405</c:v>
                </c:pt>
                <c:pt idx="222">
                  <c:v>1.8264193287031958</c:v>
                </c:pt>
                <c:pt idx="223">
                  <c:v>1.8333638888871064</c:v>
                </c:pt>
                <c:pt idx="224">
                  <c:v>1.8368361689790618</c:v>
                </c:pt>
                <c:pt idx="225">
                  <c:v>1.8403084490710171</c:v>
                </c:pt>
                <c:pt idx="226">
                  <c:v>1.8437807291629724</c:v>
                </c:pt>
                <c:pt idx="227">
                  <c:v>1.8507252893468831</c:v>
                </c:pt>
                <c:pt idx="228">
                  <c:v>1.8541975694388384</c:v>
                </c:pt>
                <c:pt idx="229">
                  <c:v>1.8576698495307937</c:v>
                </c:pt>
                <c:pt idx="230">
                  <c:v>1.8646144097219803</c:v>
                </c:pt>
                <c:pt idx="231">
                  <c:v>1.871558969905891</c:v>
                </c:pt>
                <c:pt idx="232">
                  <c:v>1.8750312499978463</c:v>
                </c:pt>
                <c:pt idx="233">
                  <c:v>1.8785035300898016</c:v>
                </c:pt>
                <c:pt idx="234">
                  <c:v>1.8854480902737123</c:v>
                </c:pt>
                <c:pt idx="235">
                  <c:v>1.8958649305495783</c:v>
                </c:pt>
                <c:pt idx="236">
                  <c:v>1.8993372106415336</c:v>
                </c:pt>
                <c:pt idx="237">
                  <c:v>1.9028094907407649</c:v>
                </c:pt>
                <c:pt idx="238">
                  <c:v>1.9097540509246755</c:v>
                </c:pt>
                <c:pt idx="239">
                  <c:v>1.9132263310166309</c:v>
                </c:pt>
                <c:pt idx="240">
                  <c:v>1.9201708912005415</c:v>
                </c:pt>
                <c:pt idx="241">
                  <c:v>1.9236431712924968</c:v>
                </c:pt>
                <c:pt idx="242">
                  <c:v>1.9271154513844522</c:v>
                </c:pt>
                <c:pt idx="243">
                  <c:v>1.9305877314764075</c:v>
                </c:pt>
                <c:pt idx="244">
                  <c:v>1.9340600115683628</c:v>
                </c:pt>
                <c:pt idx="245">
                  <c:v>1.9375322916603182</c:v>
                </c:pt>
                <c:pt idx="246">
                  <c:v>1.9479491319434601</c:v>
                </c:pt>
                <c:pt idx="247">
                  <c:v>1.9548936921273707</c:v>
                </c:pt>
                <c:pt idx="248">
                  <c:v>1.9583659722193261</c:v>
                </c:pt>
                <c:pt idx="249">
                  <c:v>1.9618382523112814</c:v>
                </c:pt>
                <c:pt idx="250">
                  <c:v>1.9653105324032367</c:v>
                </c:pt>
                <c:pt idx="251">
                  <c:v>1.9722550925871474</c:v>
                </c:pt>
                <c:pt idx="252">
                  <c:v>1.979199652771058</c:v>
                </c:pt>
                <c:pt idx="253">
                  <c:v>1.9826719328702893</c:v>
                </c:pt>
                <c:pt idx="254">
                  <c:v>1.9896164930542</c:v>
                </c:pt>
                <c:pt idx="255">
                  <c:v>1.9965610532381106</c:v>
                </c:pt>
                <c:pt idx="256">
                  <c:v>2.0069778935139766</c:v>
                </c:pt>
                <c:pt idx="257">
                  <c:v>2.0104501736059319</c:v>
                </c:pt>
                <c:pt idx="258">
                  <c:v>2.0173947337898426</c:v>
                </c:pt>
                <c:pt idx="259">
                  <c:v>2.0208670138817979</c:v>
                </c:pt>
                <c:pt idx="260">
                  <c:v>2.0243392939810292</c:v>
                </c:pt>
                <c:pt idx="261">
                  <c:v>2.0278115740729845</c:v>
                </c:pt>
                <c:pt idx="262">
                  <c:v>2.0312838541649398</c:v>
                </c:pt>
                <c:pt idx="263">
                  <c:v>2.0347561342568952</c:v>
                </c:pt>
                <c:pt idx="264">
                  <c:v>2.0382284143488505</c:v>
                </c:pt>
                <c:pt idx="265">
                  <c:v>2.0417006944408058</c:v>
                </c:pt>
                <c:pt idx="266">
                  <c:v>2.0451729745327611</c:v>
                </c:pt>
                <c:pt idx="267">
                  <c:v>2.0486452546247165</c:v>
                </c:pt>
                <c:pt idx="268">
                  <c:v>2.0521175347166718</c:v>
                </c:pt>
                <c:pt idx="269">
                  <c:v>2.0555898148086271</c:v>
                </c:pt>
                <c:pt idx="270">
                  <c:v>2.0590620949005825</c:v>
                </c:pt>
                <c:pt idx="271">
                  <c:v>2.0625343749998137</c:v>
                </c:pt>
                <c:pt idx="272">
                  <c:v>2.0660066550917691</c:v>
                </c:pt>
                <c:pt idx="273">
                  <c:v>2.0694789351837244</c:v>
                </c:pt>
                <c:pt idx="274">
                  <c:v>2.0729512152756797</c:v>
                </c:pt>
                <c:pt idx="275">
                  <c:v>2.076423495367635</c:v>
                </c:pt>
                <c:pt idx="276">
                  <c:v>2.0798957754595904</c:v>
                </c:pt>
                <c:pt idx="277">
                  <c:v>2.0833680555515457</c:v>
                </c:pt>
                <c:pt idx="278">
                  <c:v>2.086840335643501</c:v>
                </c:pt>
                <c:pt idx="279">
                  <c:v>2.0903126157354563</c:v>
                </c:pt>
                <c:pt idx="280">
                  <c:v>2.0937848958274117</c:v>
                </c:pt>
                <c:pt idx="281">
                  <c:v>2.097257175919367</c:v>
                </c:pt>
                <c:pt idx="282">
                  <c:v>2.1007294560185983</c:v>
                </c:pt>
                <c:pt idx="283">
                  <c:v>2.1042017361105536</c:v>
                </c:pt>
                <c:pt idx="284">
                  <c:v>2.1111462962944643</c:v>
                </c:pt>
                <c:pt idx="285">
                  <c:v>2.1146185763864196</c:v>
                </c:pt>
                <c:pt idx="286">
                  <c:v>2.1180908564783749</c:v>
                </c:pt>
                <c:pt idx="287">
                  <c:v>2.1215631365703302</c:v>
                </c:pt>
                <c:pt idx="288">
                  <c:v>2.1250354166622856</c:v>
                </c:pt>
                <c:pt idx="289">
                  <c:v>2.1285076967542409</c:v>
                </c:pt>
                <c:pt idx="290">
                  <c:v>2.1354522569381515</c:v>
                </c:pt>
                <c:pt idx="291">
                  <c:v>2.1389245370301069</c:v>
                </c:pt>
                <c:pt idx="292">
                  <c:v>2.1423968171293382</c:v>
                </c:pt>
                <c:pt idx="293">
                  <c:v>2.1458690972212935</c:v>
                </c:pt>
                <c:pt idx="294">
                  <c:v>2.1493413773132488</c:v>
                </c:pt>
                <c:pt idx="295">
                  <c:v>2.1528136574052041</c:v>
                </c:pt>
                <c:pt idx="296">
                  <c:v>2.1667027777730254</c:v>
                </c:pt>
                <c:pt idx="297">
                  <c:v>2.1736473379569361</c:v>
                </c:pt>
                <c:pt idx="298">
                  <c:v>2.1771196180488914</c:v>
                </c:pt>
                <c:pt idx="299">
                  <c:v>2.1805918981481227</c:v>
                </c:pt>
                <c:pt idx="300">
                  <c:v>2.184064178240078</c:v>
                </c:pt>
                <c:pt idx="301">
                  <c:v>2.1875364583320334</c:v>
                </c:pt>
                <c:pt idx="302">
                  <c:v>2.1910087384239887</c:v>
                </c:pt>
                <c:pt idx="303">
                  <c:v>2.194481018515944</c:v>
                </c:pt>
                <c:pt idx="304">
                  <c:v>2.2014255786998547</c:v>
                </c:pt>
                <c:pt idx="305">
                  <c:v>2.20489785879181</c:v>
                </c:pt>
                <c:pt idx="306">
                  <c:v>2.2118424189757206</c:v>
                </c:pt>
                <c:pt idx="307">
                  <c:v>2.2187869791596313</c:v>
                </c:pt>
                <c:pt idx="308">
                  <c:v>2.2222592592588626</c:v>
                </c:pt>
                <c:pt idx="309">
                  <c:v>2.2292038194427732</c:v>
                </c:pt>
                <c:pt idx="310">
                  <c:v>2.2326760995347286</c:v>
                </c:pt>
                <c:pt idx="311">
                  <c:v>2.2361483796266839</c:v>
                </c:pt>
                <c:pt idx="312">
                  <c:v>2.2396206597186392</c:v>
                </c:pt>
                <c:pt idx="313">
                  <c:v>2.2430929398105945</c:v>
                </c:pt>
                <c:pt idx="314">
                  <c:v>2.2465652199025499</c:v>
                </c:pt>
                <c:pt idx="315">
                  <c:v>2.2500374999945052</c:v>
                </c:pt>
                <c:pt idx="316">
                  <c:v>2.2535097800864605</c:v>
                </c:pt>
                <c:pt idx="317">
                  <c:v>2.2569820601784158</c:v>
                </c:pt>
                <c:pt idx="318">
                  <c:v>2.2604543402776471</c:v>
                </c:pt>
                <c:pt idx="319">
                  <c:v>2.2673989004615578</c:v>
                </c:pt>
                <c:pt idx="320">
                  <c:v>2.2708711805535131</c:v>
                </c:pt>
                <c:pt idx="321">
                  <c:v>2.2743434606454684</c:v>
                </c:pt>
                <c:pt idx="322">
                  <c:v>2.2778157407374238</c:v>
                </c:pt>
                <c:pt idx="323">
                  <c:v>2.2812880208293791</c:v>
                </c:pt>
                <c:pt idx="324">
                  <c:v>2.2847603009213344</c:v>
                </c:pt>
                <c:pt idx="325">
                  <c:v>2.2882325810132897</c:v>
                </c:pt>
                <c:pt idx="326">
                  <c:v>2.2951771411972004</c:v>
                </c:pt>
                <c:pt idx="327">
                  <c:v>2.2986494212964317</c:v>
                </c:pt>
                <c:pt idx="328">
                  <c:v>2.302121701388387</c:v>
                </c:pt>
                <c:pt idx="329">
                  <c:v>2.3090662615722977</c:v>
                </c:pt>
                <c:pt idx="330">
                  <c:v>2.312538541664253</c:v>
                </c:pt>
                <c:pt idx="331">
                  <c:v>2.3160108217562083</c:v>
                </c:pt>
                <c:pt idx="332">
                  <c:v>2.3194831018481636</c:v>
                </c:pt>
                <c:pt idx="333">
                  <c:v>2.322955381940119</c:v>
                </c:pt>
                <c:pt idx="334">
                  <c:v>2.3264276620320743</c:v>
                </c:pt>
                <c:pt idx="335">
                  <c:v>2.3298999421240296</c:v>
                </c:pt>
                <c:pt idx="336">
                  <c:v>2.3333722222159849</c:v>
                </c:pt>
                <c:pt idx="337">
                  <c:v>2.3368445023079403</c:v>
                </c:pt>
                <c:pt idx="338">
                  <c:v>2.3403167824071716</c:v>
                </c:pt>
                <c:pt idx="339">
                  <c:v>2.3507336226830375</c:v>
                </c:pt>
                <c:pt idx="340">
                  <c:v>2.3542059027749929</c:v>
                </c:pt>
                <c:pt idx="341">
                  <c:v>2.3576781828669482</c:v>
                </c:pt>
                <c:pt idx="342">
                  <c:v>2.3715673032347695</c:v>
                </c:pt>
                <c:pt idx="343">
                  <c:v>2.3750395833267248</c:v>
                </c:pt>
                <c:pt idx="344">
                  <c:v>2.3924009837937774</c:v>
                </c:pt>
                <c:pt idx="345">
                  <c:v>2.3993455439776881</c:v>
                </c:pt>
                <c:pt idx="346">
                  <c:v>2.4028178240696434</c:v>
                </c:pt>
                <c:pt idx="347">
                  <c:v>2.409762384253554</c:v>
                </c:pt>
                <c:pt idx="348">
                  <c:v>2.4132346643455094</c:v>
                </c:pt>
                <c:pt idx="349">
                  <c:v>2.4167069444374647</c:v>
                </c:pt>
                <c:pt idx="350">
                  <c:v>2.420179224536696</c:v>
                </c:pt>
                <c:pt idx="351">
                  <c:v>2.4236515046286513</c:v>
                </c:pt>
                <c:pt idx="352">
                  <c:v>2.4271237847206066</c:v>
                </c:pt>
                <c:pt idx="353">
                  <c:v>2.430596064812562</c:v>
                </c:pt>
                <c:pt idx="354">
                  <c:v>2.4340683449045173</c:v>
                </c:pt>
                <c:pt idx="355">
                  <c:v>2.4410129050884279</c:v>
                </c:pt>
                <c:pt idx="356">
                  <c:v>2.4479574652723386</c:v>
                </c:pt>
                <c:pt idx="357">
                  <c:v>2.4514297453642939</c:v>
                </c:pt>
                <c:pt idx="358">
                  <c:v>2.4549020254562492</c:v>
                </c:pt>
                <c:pt idx="359">
                  <c:v>2.4653188657393912</c:v>
                </c:pt>
                <c:pt idx="360">
                  <c:v>2.4687911458313465</c:v>
                </c:pt>
                <c:pt idx="361">
                  <c:v>2.4722634259233018</c:v>
                </c:pt>
                <c:pt idx="362">
                  <c:v>2.4757357060152572</c:v>
                </c:pt>
                <c:pt idx="363">
                  <c:v>2.4792079861072125</c:v>
                </c:pt>
                <c:pt idx="364">
                  <c:v>2.4826802661991678</c:v>
                </c:pt>
                <c:pt idx="365">
                  <c:v>2.4861525462911231</c:v>
                </c:pt>
                <c:pt idx="366">
                  <c:v>2.4896248263830785</c:v>
                </c:pt>
                <c:pt idx="367">
                  <c:v>2.4930971064750338</c:v>
                </c:pt>
                <c:pt idx="368">
                  <c:v>2.4965693865669891</c:v>
                </c:pt>
                <c:pt idx="369">
                  <c:v>2.5035139467581757</c:v>
                </c:pt>
                <c:pt idx="370">
                  <c:v>2.5069862268501311</c:v>
                </c:pt>
                <c:pt idx="371">
                  <c:v>2.517403067125997</c:v>
                </c:pt>
                <c:pt idx="372">
                  <c:v>2.5208753472179524</c:v>
                </c:pt>
                <c:pt idx="373">
                  <c:v>2.5312921874938183</c:v>
                </c:pt>
                <c:pt idx="374">
                  <c:v>2.5347644675857737</c:v>
                </c:pt>
                <c:pt idx="375">
                  <c:v>2.538236747685005</c:v>
                </c:pt>
                <c:pt idx="376">
                  <c:v>2.5486535879608709</c:v>
                </c:pt>
                <c:pt idx="377">
                  <c:v>2.5555981481447816</c:v>
                </c:pt>
                <c:pt idx="378">
                  <c:v>2.5590704282367369</c:v>
                </c:pt>
                <c:pt idx="379">
                  <c:v>2.5625427083286922</c:v>
                </c:pt>
                <c:pt idx="380">
                  <c:v>2.5660149884206476</c:v>
                </c:pt>
                <c:pt idx="381">
                  <c:v>2.5729595486045582</c:v>
                </c:pt>
                <c:pt idx="382">
                  <c:v>2.5764318287037895</c:v>
                </c:pt>
                <c:pt idx="383">
                  <c:v>2.5833763888877002</c:v>
                </c:pt>
                <c:pt idx="384">
                  <c:v>2.5972655092555215</c:v>
                </c:pt>
                <c:pt idx="385">
                  <c:v>2.6007377893474768</c:v>
                </c:pt>
                <c:pt idx="386">
                  <c:v>2.6111546296233428</c:v>
                </c:pt>
                <c:pt idx="387">
                  <c:v>2.6146269097152981</c:v>
                </c:pt>
                <c:pt idx="388">
                  <c:v>2.6180991898145294</c:v>
                </c:pt>
                <c:pt idx="389">
                  <c:v>2.62504374999844</c:v>
                </c:pt>
                <c:pt idx="390">
                  <c:v>2.6319883101823507</c:v>
                </c:pt>
                <c:pt idx="391">
                  <c:v>2.635460590274306</c:v>
                </c:pt>
                <c:pt idx="392">
                  <c:v>2.6424051504582167</c:v>
                </c:pt>
                <c:pt idx="393">
                  <c:v>2.645877430550172</c:v>
                </c:pt>
                <c:pt idx="394">
                  <c:v>2.6493497106421273</c:v>
                </c:pt>
                <c:pt idx="395">
                  <c:v>2.6562942708333139</c:v>
                </c:pt>
                <c:pt idx="396">
                  <c:v>2.6597665509252693</c:v>
                </c:pt>
                <c:pt idx="397">
                  <c:v>2.6632388310172246</c:v>
                </c:pt>
                <c:pt idx="398">
                  <c:v>2.6667111111091799</c:v>
                </c:pt>
                <c:pt idx="399">
                  <c:v>2.6736556712930906</c:v>
                </c:pt>
                <c:pt idx="400">
                  <c:v>2.6771279513850459</c:v>
                </c:pt>
                <c:pt idx="401">
                  <c:v>2.6910170717528672</c:v>
                </c:pt>
                <c:pt idx="402">
                  <c:v>2.6944893518448225</c:v>
                </c:pt>
                <c:pt idx="403">
                  <c:v>2.6979616319440538</c:v>
                </c:pt>
                <c:pt idx="404">
                  <c:v>2.7014339120360091</c:v>
                </c:pt>
                <c:pt idx="405">
                  <c:v>2.7118507523118751</c:v>
                </c:pt>
                <c:pt idx="406">
                  <c:v>2.7153230324038304</c:v>
                </c:pt>
                <c:pt idx="407">
                  <c:v>2.7222675925877411</c:v>
                </c:pt>
                <c:pt idx="408">
                  <c:v>2.7257398726796964</c:v>
                </c:pt>
                <c:pt idx="409">
                  <c:v>2.7292121527716517</c:v>
                </c:pt>
                <c:pt idx="410">
                  <c:v>2.7326844328636071</c:v>
                </c:pt>
                <c:pt idx="411">
                  <c:v>2.7396289930547937</c:v>
                </c:pt>
                <c:pt idx="412">
                  <c:v>2.743101273146749</c:v>
                </c:pt>
                <c:pt idx="413">
                  <c:v>2.7500458333306597</c:v>
                </c:pt>
                <c:pt idx="414">
                  <c:v>2.7604626736065256</c:v>
                </c:pt>
                <c:pt idx="415">
                  <c:v>2.763934953698481</c:v>
                </c:pt>
                <c:pt idx="416">
                  <c:v>2.7708795138823916</c:v>
                </c:pt>
                <c:pt idx="417">
                  <c:v>2.7847686342574889</c:v>
                </c:pt>
                <c:pt idx="418">
                  <c:v>2.7986577546253102</c:v>
                </c:pt>
                <c:pt idx="419">
                  <c:v>2.8056023148092208</c:v>
                </c:pt>
                <c:pt idx="420">
                  <c:v>2.8090745949011762</c:v>
                </c:pt>
                <c:pt idx="421">
                  <c:v>2.8125468749931315</c:v>
                </c:pt>
                <c:pt idx="422">
                  <c:v>2.8160191550923628</c:v>
                </c:pt>
                <c:pt idx="423">
                  <c:v>2.8194914351843181</c:v>
                </c:pt>
                <c:pt idx="424">
                  <c:v>2.8229637152762734</c:v>
                </c:pt>
                <c:pt idx="425">
                  <c:v>2.8264359953682288</c:v>
                </c:pt>
                <c:pt idx="426">
                  <c:v>2.8299082754601841</c:v>
                </c:pt>
                <c:pt idx="427">
                  <c:v>2.8333805555521394</c:v>
                </c:pt>
                <c:pt idx="428">
                  <c:v>2.8403251157360501</c:v>
                </c:pt>
                <c:pt idx="429">
                  <c:v>2.8542142361111473</c:v>
                </c:pt>
                <c:pt idx="430">
                  <c:v>2.861158796295058</c:v>
                </c:pt>
                <c:pt idx="431">
                  <c:v>2.8646310763870133</c:v>
                </c:pt>
                <c:pt idx="432">
                  <c:v>2.871575636570924</c:v>
                </c:pt>
                <c:pt idx="433">
                  <c:v>2.8785201967548346</c:v>
                </c:pt>
                <c:pt idx="434">
                  <c:v>2.8819924768467899</c:v>
                </c:pt>
                <c:pt idx="435">
                  <c:v>2.8854647569387453</c:v>
                </c:pt>
                <c:pt idx="436">
                  <c:v>2.8889370370307006</c:v>
                </c:pt>
                <c:pt idx="437">
                  <c:v>2.8924093171226559</c:v>
                </c:pt>
                <c:pt idx="438">
                  <c:v>2.8958815972218872</c:v>
                </c:pt>
                <c:pt idx="439">
                  <c:v>2.8993538773138425</c:v>
                </c:pt>
                <c:pt idx="440">
                  <c:v>2.9028261574057979</c:v>
                </c:pt>
                <c:pt idx="441">
                  <c:v>2.9062984374977532</c:v>
                </c:pt>
                <c:pt idx="442">
                  <c:v>2.9132429976816638</c:v>
                </c:pt>
                <c:pt idx="443">
                  <c:v>2.9167152777736192</c:v>
                </c:pt>
                <c:pt idx="444">
                  <c:v>2.9201875578655745</c:v>
                </c:pt>
                <c:pt idx="445">
                  <c:v>2.9236598379575298</c:v>
                </c:pt>
                <c:pt idx="446">
                  <c:v>2.9271321180494851</c:v>
                </c:pt>
                <c:pt idx="447">
                  <c:v>2.9306043981414405</c:v>
                </c:pt>
                <c:pt idx="448">
                  <c:v>2.9340766782406718</c:v>
                </c:pt>
                <c:pt idx="449">
                  <c:v>3.0590787615728914</c:v>
                </c:pt>
                <c:pt idx="450">
                  <c:v>3.1424134837943711</c:v>
                </c:pt>
                <c:pt idx="451">
                  <c:v>3.2257482060158509</c:v>
                </c:pt>
                <c:pt idx="452">
                  <c:v>3.2674155671265908</c:v>
                </c:pt>
                <c:pt idx="453">
                  <c:v>3.3090829282373306</c:v>
                </c:pt>
                <c:pt idx="454">
                  <c:v>3.3507502893480705</c:v>
                </c:pt>
                <c:pt idx="455">
                  <c:v>3.3924176504588104</c:v>
                </c:pt>
                <c:pt idx="456">
                  <c:v>3.4340850115695503</c:v>
                </c:pt>
                <c:pt idx="457">
                  <c:v>3.5590870949017699</c:v>
                </c:pt>
                <c:pt idx="458">
                  <c:v>3.6007544560125098</c:v>
                </c:pt>
                <c:pt idx="459">
                  <c:v>3.6424218171232496</c:v>
                </c:pt>
                <c:pt idx="460">
                  <c:v>3.6840891782339895</c:v>
                </c:pt>
                <c:pt idx="461">
                  <c:v>3.7257565393520053</c:v>
                </c:pt>
                <c:pt idx="462">
                  <c:v>3.7674239004627452</c:v>
                </c:pt>
                <c:pt idx="463">
                  <c:v>3.8090912615734851</c:v>
                </c:pt>
                <c:pt idx="464">
                  <c:v>3.850758622684225</c:v>
                </c:pt>
                <c:pt idx="465">
                  <c:v>3.9340933449057047</c:v>
                </c:pt>
                <c:pt idx="466">
                  <c:v>4.0174280671271845</c:v>
                </c:pt>
                <c:pt idx="467">
                  <c:v>4.0590954282379244</c:v>
                </c:pt>
                <c:pt idx="468">
                  <c:v>4.1007627893486642</c:v>
                </c:pt>
                <c:pt idx="469">
                  <c:v>4.1424301504594041</c:v>
                </c:pt>
                <c:pt idx="470">
                  <c:v>4.184097511570144</c:v>
                </c:pt>
                <c:pt idx="471">
                  <c:v>4.2257648726808839</c:v>
                </c:pt>
                <c:pt idx="472">
                  <c:v>4.2674322337916237</c:v>
                </c:pt>
                <c:pt idx="473">
                  <c:v>4.3090995949023636</c:v>
                </c:pt>
                <c:pt idx="474">
                  <c:v>4.3924343171238434</c:v>
                </c:pt>
                <c:pt idx="475">
                  <c:v>4.4341016782345832</c:v>
                </c:pt>
                <c:pt idx="476">
                  <c:v>4.517436400456063</c:v>
                </c:pt>
                <c:pt idx="477">
                  <c:v>4.5591037615740788</c:v>
                </c:pt>
                <c:pt idx="478">
                  <c:v>4.6424384837955586</c:v>
                </c:pt>
                <c:pt idx="479">
                  <c:v>4.6841058449062984</c:v>
                </c:pt>
                <c:pt idx="480">
                  <c:v>4.7257732060170383</c:v>
                </c:pt>
                <c:pt idx="481">
                  <c:v>4.7674405671277782</c:v>
                </c:pt>
                <c:pt idx="482">
                  <c:v>4.8507752893492579</c:v>
                </c:pt>
                <c:pt idx="483">
                  <c:v>4.9341100115707377</c:v>
                </c:pt>
                <c:pt idx="484">
                  <c:v>4.9757773726814776</c:v>
                </c:pt>
                <c:pt idx="485">
                  <c:v>5.1007794560136972</c:v>
                </c:pt>
                <c:pt idx="486">
                  <c:v>5.1424468171244371</c:v>
                </c:pt>
                <c:pt idx="487">
                  <c:v>5.184114178235177</c:v>
                </c:pt>
                <c:pt idx="488">
                  <c:v>5.2257815393459168</c:v>
                </c:pt>
                <c:pt idx="489">
                  <c:v>5.3091162615673966</c:v>
                </c:pt>
                <c:pt idx="490">
                  <c:v>5.4341183449068922</c:v>
                </c:pt>
                <c:pt idx="491">
                  <c:v>5.5174530671283719</c:v>
                </c:pt>
                <c:pt idx="492">
                  <c:v>5.5591204282391118</c:v>
                </c:pt>
                <c:pt idx="493">
                  <c:v>5.6424551504605915</c:v>
                </c:pt>
                <c:pt idx="494">
                  <c:v>5.6841225115713314</c:v>
                </c:pt>
                <c:pt idx="495">
                  <c:v>5.7674572337928112</c:v>
                </c:pt>
                <c:pt idx="496">
                  <c:v>5.8507918981413241</c:v>
                </c:pt>
                <c:pt idx="497">
                  <c:v>5.8924592592593399</c:v>
                </c:pt>
                <c:pt idx="498">
                  <c:v>5.9341266203700798</c:v>
                </c:pt>
                <c:pt idx="499">
                  <c:v>6.0174613425915595</c:v>
                </c:pt>
                <c:pt idx="500">
                  <c:v>6.184130787034519</c:v>
                </c:pt>
                <c:pt idx="501">
                  <c:v>6.2257981481452589</c:v>
                </c:pt>
                <c:pt idx="502">
                  <c:v>6.2674655092559988</c:v>
                </c:pt>
                <c:pt idx="503">
                  <c:v>6.4341349536989583</c:v>
                </c:pt>
                <c:pt idx="504">
                  <c:v>6.4758023148096981</c:v>
                </c:pt>
                <c:pt idx="505">
                  <c:v>6.517469675920438</c:v>
                </c:pt>
                <c:pt idx="506">
                  <c:v>6.6008043981419178</c:v>
                </c:pt>
                <c:pt idx="507">
                  <c:v>6.7258064814814134</c:v>
                </c:pt>
                <c:pt idx="508">
                  <c:v>6.7674738425921532</c:v>
                </c:pt>
                <c:pt idx="509">
                  <c:v>6.8091412037028931</c:v>
                </c:pt>
                <c:pt idx="510">
                  <c:v>6.8924759259243729</c:v>
                </c:pt>
                <c:pt idx="511">
                  <c:v>6.9341432870351127</c:v>
                </c:pt>
                <c:pt idx="512">
                  <c:v>6.9758106481458526</c:v>
                </c:pt>
                <c:pt idx="513">
                  <c:v>7.0174780092565925</c:v>
                </c:pt>
                <c:pt idx="514">
                  <c:v>12.073029976847465</c:v>
                </c:pt>
                <c:pt idx="515">
                  <c:v>12.114695891199517</c:v>
                </c:pt>
                <c:pt idx="516">
                  <c:v>12.156361863424536</c:v>
                </c:pt>
                <c:pt idx="517">
                  <c:v>12.198027835642279</c:v>
                </c:pt>
                <c:pt idx="518">
                  <c:v>12.239693807867297</c:v>
                </c:pt>
                <c:pt idx="519">
                  <c:v>12.281359780092316</c:v>
                </c:pt>
                <c:pt idx="520">
                  <c:v>12.323025752310059</c:v>
                </c:pt>
                <c:pt idx="521">
                  <c:v>12.448023668977839</c:v>
                </c:pt>
                <c:pt idx="522">
                  <c:v>12.489689641202858</c:v>
                </c:pt>
                <c:pt idx="523">
                  <c:v>12.57302158564562</c:v>
                </c:pt>
                <c:pt idx="524">
                  <c:v>12.614687557863363</c:v>
                </c:pt>
                <c:pt idx="525">
                  <c:v>12.656353530088381</c:v>
                </c:pt>
                <c:pt idx="526">
                  <c:v>12.6980195023134</c:v>
                </c:pt>
                <c:pt idx="527">
                  <c:v>12.739685474531143</c:v>
                </c:pt>
                <c:pt idx="528">
                  <c:v>12.781351446756162</c:v>
                </c:pt>
                <c:pt idx="529">
                  <c:v>12.823017418981181</c:v>
                </c:pt>
                <c:pt idx="530">
                  <c:v>12.864683391198923</c:v>
                </c:pt>
                <c:pt idx="531">
                  <c:v>12.906349363423942</c:v>
                </c:pt>
                <c:pt idx="532">
                  <c:v>12.948015335641685</c:v>
                </c:pt>
                <c:pt idx="533">
                  <c:v>13.031347280091722</c:v>
                </c:pt>
                <c:pt idx="534">
                  <c:v>13.073013252309465</c:v>
                </c:pt>
                <c:pt idx="535">
                  <c:v>13.114679224534484</c:v>
                </c:pt>
                <c:pt idx="536">
                  <c:v>13.156345196752227</c:v>
                </c:pt>
                <c:pt idx="537">
                  <c:v>13.198011168977246</c:v>
                </c:pt>
                <c:pt idx="538">
                  <c:v>13.239677141202264</c:v>
                </c:pt>
                <c:pt idx="539">
                  <c:v>13.281343113420007</c:v>
                </c:pt>
                <c:pt idx="540">
                  <c:v>13.323009085645026</c:v>
                </c:pt>
                <c:pt idx="541">
                  <c:v>13.406341030087788</c:v>
                </c:pt>
                <c:pt idx="542">
                  <c:v>13.448007002312806</c:v>
                </c:pt>
                <c:pt idx="543">
                  <c:v>13.489672974530549</c:v>
                </c:pt>
                <c:pt idx="544">
                  <c:v>13.531338946755568</c:v>
                </c:pt>
                <c:pt idx="545">
                  <c:v>13.573004918980587</c:v>
                </c:pt>
                <c:pt idx="546">
                  <c:v>13.656336863423348</c:v>
                </c:pt>
                <c:pt idx="547">
                  <c:v>13.698002835641091</c:v>
                </c:pt>
                <c:pt idx="548">
                  <c:v>13.73966880786611</c:v>
                </c:pt>
                <c:pt idx="549">
                  <c:v>13.781334780091129</c:v>
                </c:pt>
                <c:pt idx="550">
                  <c:v>13.86466672453389</c:v>
                </c:pt>
                <c:pt idx="551">
                  <c:v>13.906332696758909</c:v>
                </c:pt>
                <c:pt idx="552">
                  <c:v>13.989664641201671</c:v>
                </c:pt>
                <c:pt idx="553">
                  <c:v>14.031330613419414</c:v>
                </c:pt>
                <c:pt idx="554">
                  <c:v>14.114662557869451</c:v>
                </c:pt>
                <c:pt idx="555">
                  <c:v>14.156328530087194</c:v>
                </c:pt>
                <c:pt idx="556">
                  <c:v>14.239660474529956</c:v>
                </c:pt>
                <c:pt idx="557">
                  <c:v>14.281326446754974</c:v>
                </c:pt>
                <c:pt idx="558">
                  <c:v>14.322992418979993</c:v>
                </c:pt>
                <c:pt idx="559">
                  <c:v>14.364658391197736</c:v>
                </c:pt>
                <c:pt idx="560">
                  <c:v>14.406324363422755</c:v>
                </c:pt>
                <c:pt idx="561">
                  <c:v>14.447990335647773</c:v>
                </c:pt>
                <c:pt idx="562">
                  <c:v>14.489656307865516</c:v>
                </c:pt>
                <c:pt idx="563">
                  <c:v>14.531322280090535</c:v>
                </c:pt>
                <c:pt idx="564">
                  <c:v>14.614654224533297</c:v>
                </c:pt>
                <c:pt idx="565">
                  <c:v>14.656320196758315</c:v>
                </c:pt>
                <c:pt idx="566">
                  <c:v>14.697986168976058</c:v>
                </c:pt>
                <c:pt idx="567">
                  <c:v>14.739652141201077</c:v>
                </c:pt>
                <c:pt idx="568">
                  <c:v>14.784789525459928</c:v>
                </c:pt>
                <c:pt idx="569">
                  <c:v>14.826456886570668</c:v>
                </c:pt>
                <c:pt idx="570">
                  <c:v>14.868124247681408</c:v>
                </c:pt>
                <c:pt idx="571">
                  <c:v>14.951458969902887</c:v>
                </c:pt>
                <c:pt idx="572">
                  <c:v>14.993126331013627</c:v>
                </c:pt>
                <c:pt idx="573">
                  <c:v>15.034793692124367</c:v>
                </c:pt>
                <c:pt idx="574">
                  <c:v>15.076461053235107</c:v>
                </c:pt>
                <c:pt idx="575">
                  <c:v>15.159795775456587</c:v>
                </c:pt>
                <c:pt idx="576">
                  <c:v>15.201463136567327</c:v>
                </c:pt>
                <c:pt idx="577">
                  <c:v>15.243130497685343</c:v>
                </c:pt>
                <c:pt idx="578">
                  <c:v>15.284797858796082</c:v>
                </c:pt>
                <c:pt idx="579">
                  <c:v>15.326465219906822</c:v>
                </c:pt>
                <c:pt idx="580">
                  <c:v>15.368132581017562</c:v>
                </c:pt>
                <c:pt idx="581">
                  <c:v>15.409799942128302</c:v>
                </c:pt>
                <c:pt idx="582">
                  <c:v>15.451467303239042</c:v>
                </c:pt>
                <c:pt idx="583">
                  <c:v>15.493134664349782</c:v>
                </c:pt>
                <c:pt idx="584">
                  <c:v>15.576469386571262</c:v>
                </c:pt>
                <c:pt idx="585">
                  <c:v>15.618136747682001</c:v>
                </c:pt>
                <c:pt idx="586">
                  <c:v>15.659804108792741</c:v>
                </c:pt>
                <c:pt idx="587">
                  <c:v>15.701471469903481</c:v>
                </c:pt>
                <c:pt idx="588">
                  <c:v>15.784806192124961</c:v>
                </c:pt>
                <c:pt idx="589">
                  <c:v>15.826473553235701</c:v>
                </c:pt>
                <c:pt idx="590">
                  <c:v>15.868140914346441</c:v>
                </c:pt>
                <c:pt idx="591">
                  <c:v>15.909808275457181</c:v>
                </c:pt>
                <c:pt idx="592">
                  <c:v>16.0348103587894</c:v>
                </c:pt>
                <c:pt idx="593">
                  <c:v>16.076477719907416</c:v>
                </c:pt>
                <c:pt idx="594">
                  <c:v>19.076527719902515</c:v>
                </c:pt>
                <c:pt idx="595">
                  <c:v>20.076544386567548</c:v>
                </c:pt>
                <c:pt idx="596">
                  <c:v>21.09391984953254</c:v>
                </c:pt>
                <c:pt idx="597">
                  <c:v>22.093903182867507</c:v>
                </c:pt>
                <c:pt idx="598">
                  <c:v>23.114725578700018</c:v>
                </c:pt>
                <c:pt idx="599">
                  <c:v>24.114708912034985</c:v>
                </c:pt>
                <c:pt idx="600">
                  <c:v>25.114692245369952</c:v>
                </c:pt>
                <c:pt idx="601">
                  <c:v>26.114675578697643</c:v>
                </c:pt>
                <c:pt idx="602">
                  <c:v>29.118104166664125</c:v>
                </c:pt>
                <c:pt idx="603">
                  <c:v>30.069508912034507</c:v>
                </c:pt>
                <c:pt idx="604">
                  <c:v>31.118137499994191</c:v>
                </c:pt>
                <c:pt idx="605">
                  <c:v>32.1181541666665</c:v>
                </c:pt>
                <c:pt idx="606">
                  <c:v>33.118170833331533</c:v>
                </c:pt>
                <c:pt idx="607">
                  <c:v>35.118204166661599</c:v>
                </c:pt>
                <c:pt idx="608">
                  <c:v>37.118237499998941</c:v>
                </c:pt>
                <c:pt idx="609">
                  <c:v>38.118254166663974</c:v>
                </c:pt>
                <c:pt idx="610">
                  <c:v>39.118270833329007</c:v>
                </c:pt>
                <c:pt idx="611">
                  <c:v>42.118320833331381</c:v>
                </c:pt>
                <c:pt idx="612">
                  <c:v>44.123548206014675</c:v>
                </c:pt>
                <c:pt idx="613">
                  <c:v>44.165214872678916</c:v>
                </c:pt>
                <c:pt idx="614">
                  <c:v>44.206881539350434</c:v>
                </c:pt>
                <c:pt idx="615">
                  <c:v>44.248548206014675</c:v>
                </c:pt>
                <c:pt idx="616">
                  <c:v>44.290214872678916</c:v>
                </c:pt>
                <c:pt idx="617">
                  <c:v>44.331881539350434</c:v>
                </c:pt>
                <c:pt idx="618">
                  <c:v>44.373548206014675</c:v>
                </c:pt>
                <c:pt idx="619">
                  <c:v>44.415214872678916</c:v>
                </c:pt>
                <c:pt idx="620">
                  <c:v>44.498548206014675</c:v>
                </c:pt>
                <c:pt idx="621">
                  <c:v>44.581881539350434</c:v>
                </c:pt>
                <c:pt idx="622">
                  <c:v>44.623548206014675</c:v>
                </c:pt>
                <c:pt idx="623">
                  <c:v>44.706881539350434</c:v>
                </c:pt>
                <c:pt idx="624">
                  <c:v>44.748548206014675</c:v>
                </c:pt>
                <c:pt idx="625">
                  <c:v>44.831881539350434</c:v>
                </c:pt>
                <c:pt idx="626">
                  <c:v>44.873548206014675</c:v>
                </c:pt>
                <c:pt idx="627">
                  <c:v>44.915214872678916</c:v>
                </c:pt>
                <c:pt idx="628">
                  <c:v>44.998548206014675</c:v>
                </c:pt>
                <c:pt idx="629">
                  <c:v>45.040214872678916</c:v>
                </c:pt>
                <c:pt idx="630">
                  <c:v>45.081881539350434</c:v>
                </c:pt>
                <c:pt idx="631">
                  <c:v>47.208282696752576</c:v>
                </c:pt>
                <c:pt idx="632">
                  <c:v>47.374946585645375</c:v>
                </c:pt>
                <c:pt idx="633">
                  <c:v>47.416612557870394</c:v>
                </c:pt>
                <c:pt idx="634">
                  <c:v>47.458284259257198</c:v>
                </c:pt>
                <c:pt idx="635">
                  <c:v>47.499950231474941</c:v>
                </c:pt>
                <c:pt idx="636">
                  <c:v>47.583282175924978</c:v>
                </c:pt>
                <c:pt idx="637">
                  <c:v>47.624948148142721</c:v>
                </c:pt>
                <c:pt idx="638">
                  <c:v>47.708280092592759</c:v>
                </c:pt>
                <c:pt idx="639">
                  <c:v>47.756895428239659</c:v>
                </c:pt>
                <c:pt idx="640">
                  <c:v>50.979117766197305</c:v>
                </c:pt>
                <c:pt idx="641">
                  <c:v>54.822868171293521</c:v>
                </c:pt>
                <c:pt idx="642">
                  <c:v>60.868006828699436</c:v>
                </c:pt>
              </c:numCache>
            </c:numRef>
          </c:xVal>
          <c:yVal>
            <c:numRef>
              <c:f>Sheet1!$T$4:$T$998</c:f>
              <c:numCache>
                <c:formatCode>General</c:formatCode>
                <c:ptCount val="995"/>
                <c:pt idx="0">
                  <c:v>6.2839</c:v>
                </c:pt>
                <c:pt idx="1">
                  <c:v>6.5712999999999999</c:v>
                </c:pt>
                <c:pt idx="2">
                  <c:v>7.1202449999999997</c:v>
                </c:pt>
                <c:pt idx="3">
                  <c:v>5.0416499999999997</c:v>
                </c:pt>
                <c:pt idx="4">
                  <c:v>5.4901999999999997</c:v>
                </c:pt>
                <c:pt idx="5">
                  <c:v>2.2407499999999998</c:v>
                </c:pt>
                <c:pt idx="6">
                  <c:v>3.1533999999999995</c:v>
                </c:pt>
                <c:pt idx="7">
                  <c:v>2.7921499999999999</c:v>
                </c:pt>
                <c:pt idx="8">
                  <c:v>2.2249500000000002</c:v>
                </c:pt>
                <c:pt idx="9">
                  <c:v>2.6418999999999997</c:v>
                </c:pt>
                <c:pt idx="10">
                  <c:v>1.1764999999999999</c:v>
                </c:pt>
                <c:pt idx="11">
                  <c:v>-0.22740000000000027</c:v>
                </c:pt>
                <c:pt idx="12">
                  <c:v>1.0488500000000003</c:v>
                </c:pt>
                <c:pt idx="13">
                  <c:v>-0.51709999999999967</c:v>
                </c:pt>
                <c:pt idx="14">
                  <c:v>-0.79859999999999998</c:v>
                </c:pt>
                <c:pt idx="15">
                  <c:v>-2.2346999999999997</c:v>
                </c:pt>
                <c:pt idx="16">
                  <c:v>-1.9332</c:v>
                </c:pt>
                <c:pt idx="17">
                  <c:v>-2.2422000000000004</c:v>
                </c:pt>
                <c:pt idx="18">
                  <c:v>-2.5339499999999999</c:v>
                </c:pt>
                <c:pt idx="19">
                  <c:v>-3.2974999999999999</c:v>
                </c:pt>
                <c:pt idx="20">
                  <c:v>-2.6366000000000001</c:v>
                </c:pt>
                <c:pt idx="21">
                  <c:v>-3.2475500000000004</c:v>
                </c:pt>
                <c:pt idx="22">
                  <c:v>-3.8348499999999999</c:v>
                </c:pt>
                <c:pt idx="23">
                  <c:v>-4.0219500000000004</c:v>
                </c:pt>
                <c:pt idx="24">
                  <c:v>-5.9516999999999998</c:v>
                </c:pt>
                <c:pt idx="25">
                  <c:v>-4.8726000000000003</c:v>
                </c:pt>
                <c:pt idx="26">
                  <c:v>-4.9450099999999999</c:v>
                </c:pt>
                <c:pt idx="27">
                  <c:v>-4.9405999999999999</c:v>
                </c:pt>
                <c:pt idx="28">
                  <c:v>-5.1065500000000004</c:v>
                </c:pt>
                <c:pt idx="29">
                  <c:v>-3.3757000000000001</c:v>
                </c:pt>
                <c:pt idx="30">
                  <c:v>-4.3022999999999998</c:v>
                </c:pt>
                <c:pt idx="31">
                  <c:v>-3.9596000000000005</c:v>
                </c:pt>
                <c:pt idx="32">
                  <c:v>-3.5006999999999997</c:v>
                </c:pt>
                <c:pt idx="33">
                  <c:v>-3.1872000000000003</c:v>
                </c:pt>
                <c:pt idx="34">
                  <c:v>-2.32355</c:v>
                </c:pt>
                <c:pt idx="35">
                  <c:v>-0.99549999999999983</c:v>
                </c:pt>
                <c:pt idx="36">
                  <c:v>-2.4000000000000021E-2</c:v>
                </c:pt>
                <c:pt idx="37">
                  <c:v>-0.38250000000000028</c:v>
                </c:pt>
                <c:pt idx="38">
                  <c:v>0.26199999999999957</c:v>
                </c:pt>
                <c:pt idx="39">
                  <c:v>1.7050000000000001</c:v>
                </c:pt>
                <c:pt idx="40">
                  <c:v>1.7915000000000001</c:v>
                </c:pt>
                <c:pt idx="41">
                  <c:v>0.62899999999999956</c:v>
                </c:pt>
                <c:pt idx="42">
                  <c:v>3.4055500000000007</c:v>
                </c:pt>
                <c:pt idx="43">
                  <c:v>2.3770000000000007</c:v>
                </c:pt>
                <c:pt idx="44">
                  <c:v>4.0785</c:v>
                </c:pt>
                <c:pt idx="45">
                  <c:v>3.3450000000000006</c:v>
                </c:pt>
                <c:pt idx="46">
                  <c:v>4.5975000000000001</c:v>
                </c:pt>
                <c:pt idx="47">
                  <c:v>5.5235000000000012</c:v>
                </c:pt>
                <c:pt idx="48">
                  <c:v>4.7030000000000003</c:v>
                </c:pt>
                <c:pt idx="49">
                  <c:v>6.5495000000000001</c:v>
                </c:pt>
                <c:pt idx="50">
                  <c:v>8.0131000000000014</c:v>
                </c:pt>
                <c:pt idx="51">
                  <c:v>8.1421500000000009</c:v>
                </c:pt>
                <c:pt idx="52">
                  <c:v>10.8424</c:v>
                </c:pt>
                <c:pt idx="53">
                  <c:v>13.874350000000002</c:v>
                </c:pt>
                <c:pt idx="54">
                  <c:v>14.547649999999999</c:v>
                </c:pt>
                <c:pt idx="55">
                  <c:v>15.04575</c:v>
                </c:pt>
                <c:pt idx="56">
                  <c:v>16.54335</c:v>
                </c:pt>
                <c:pt idx="57">
                  <c:v>17.722299999999997</c:v>
                </c:pt>
                <c:pt idx="58">
                  <c:v>19.1782</c:v>
                </c:pt>
                <c:pt idx="59">
                  <c:v>19.745750000000001</c:v>
                </c:pt>
                <c:pt idx="60">
                  <c:v>21.879549999999998</c:v>
                </c:pt>
                <c:pt idx="61">
                  <c:v>22.355599999999999</c:v>
                </c:pt>
                <c:pt idx="62">
                  <c:v>24.645250000000001</c:v>
                </c:pt>
                <c:pt idx="63">
                  <c:v>26.797730000000001</c:v>
                </c:pt>
                <c:pt idx="64">
                  <c:v>27.36458</c:v>
                </c:pt>
                <c:pt idx="65">
                  <c:v>16.7973</c:v>
                </c:pt>
                <c:pt idx="66">
                  <c:v>29.253890500000001</c:v>
                </c:pt>
                <c:pt idx="67">
                  <c:v>31.953849999999999</c:v>
                </c:pt>
                <c:pt idx="68">
                  <c:v>32.482284999999997</c:v>
                </c:pt>
                <c:pt idx="69">
                  <c:v>36.273400000000002</c:v>
                </c:pt>
                <c:pt idx="70">
                  <c:v>38.139850000000003</c:v>
                </c:pt>
                <c:pt idx="71">
                  <c:v>53.692000000000007</c:v>
                </c:pt>
                <c:pt idx="72">
                  <c:v>55.462500000000006</c:v>
                </c:pt>
                <c:pt idx="73">
                  <c:v>61.024500000000003</c:v>
                </c:pt>
                <c:pt idx="74">
                  <c:v>66.600499999999997</c:v>
                </c:pt>
                <c:pt idx="75">
                  <c:v>72.516999999999996</c:v>
                </c:pt>
                <c:pt idx="76">
                  <c:v>75.745000000000005</c:v>
                </c:pt>
                <c:pt idx="77">
                  <c:v>82.001000000000005</c:v>
                </c:pt>
                <c:pt idx="78">
                  <c:v>84.9465</c:v>
                </c:pt>
                <c:pt idx="79">
                  <c:v>95.632000000000005</c:v>
                </c:pt>
                <c:pt idx="80">
                  <c:v>101.33000000000001</c:v>
                </c:pt>
                <c:pt idx="81">
                  <c:v>105.7355</c:v>
                </c:pt>
                <c:pt idx="82">
                  <c:v>108.86099999999999</c:v>
                </c:pt>
                <c:pt idx="83">
                  <c:v>112.7225</c:v>
                </c:pt>
                <c:pt idx="84">
                  <c:v>118.94500000000001</c:v>
                </c:pt>
                <c:pt idx="85">
                  <c:v>123.42999999999999</c:v>
                </c:pt>
                <c:pt idx="86">
                  <c:v>127.55000000000001</c:v>
                </c:pt>
                <c:pt idx="87">
                  <c:v>143.96499999999997</c:v>
                </c:pt>
                <c:pt idx="88">
                  <c:v>147.185</c:v>
                </c:pt>
                <c:pt idx="89">
                  <c:v>157.89500000000001</c:v>
                </c:pt>
                <c:pt idx="90">
                  <c:v>165.77</c:v>
                </c:pt>
                <c:pt idx="91">
                  <c:v>169.47</c:v>
                </c:pt>
                <c:pt idx="92">
                  <c:v>172.07</c:v>
                </c:pt>
                <c:pt idx="93">
                  <c:v>178.66000000000003</c:v>
                </c:pt>
                <c:pt idx="94">
                  <c:v>181.405</c:v>
                </c:pt>
                <c:pt idx="95">
                  <c:v>184.22499999999999</c:v>
                </c:pt>
                <c:pt idx="96">
                  <c:v>189.255</c:v>
                </c:pt>
                <c:pt idx="97">
                  <c:v>190.315</c:v>
                </c:pt>
                <c:pt idx="98">
                  <c:v>194.535</c:v>
                </c:pt>
                <c:pt idx="99">
                  <c:v>199.59500000000003</c:v>
                </c:pt>
                <c:pt idx="100">
                  <c:v>204.905</c:v>
                </c:pt>
                <c:pt idx="101">
                  <c:v>206.755</c:v>
                </c:pt>
                <c:pt idx="102">
                  <c:v>213.06</c:v>
                </c:pt>
                <c:pt idx="103">
                  <c:v>217.08499999999998</c:v>
                </c:pt>
                <c:pt idx="104">
                  <c:v>220.92500000000001</c:v>
                </c:pt>
                <c:pt idx="105">
                  <c:v>224.64499999999998</c:v>
                </c:pt>
                <c:pt idx="106">
                  <c:v>227.02499999999998</c:v>
                </c:pt>
                <c:pt idx="107">
                  <c:v>228.405</c:v>
                </c:pt>
                <c:pt idx="108">
                  <c:v>236.23000000000002</c:v>
                </c:pt>
                <c:pt idx="109">
                  <c:v>236.86500000000001</c:v>
                </c:pt>
                <c:pt idx="110">
                  <c:v>238.125</c:v>
                </c:pt>
                <c:pt idx="111">
                  <c:v>239.73000000000002</c:v>
                </c:pt>
                <c:pt idx="112">
                  <c:v>240.75</c:v>
                </c:pt>
                <c:pt idx="113">
                  <c:v>242.76</c:v>
                </c:pt>
                <c:pt idx="114">
                  <c:v>245.76499999999999</c:v>
                </c:pt>
                <c:pt idx="115">
                  <c:v>248.55</c:v>
                </c:pt>
                <c:pt idx="116">
                  <c:v>250.01499999999999</c:v>
                </c:pt>
                <c:pt idx="117">
                  <c:v>251.94499999999999</c:v>
                </c:pt>
                <c:pt idx="118">
                  <c:v>254.38</c:v>
                </c:pt>
                <c:pt idx="119">
                  <c:v>254.68</c:v>
                </c:pt>
                <c:pt idx="120">
                  <c:v>257.46499999999997</c:v>
                </c:pt>
                <c:pt idx="121">
                  <c:v>260.02499999999998</c:v>
                </c:pt>
                <c:pt idx="122">
                  <c:v>263.01</c:v>
                </c:pt>
                <c:pt idx="123">
                  <c:v>265.15499999999997</c:v>
                </c:pt>
                <c:pt idx="124">
                  <c:v>266.45</c:v>
                </c:pt>
                <c:pt idx="125">
                  <c:v>267.48500000000001</c:v>
                </c:pt>
                <c:pt idx="126">
                  <c:v>269.05500000000001</c:v>
                </c:pt>
                <c:pt idx="127">
                  <c:v>270.185</c:v>
                </c:pt>
                <c:pt idx="128">
                  <c:v>270.13</c:v>
                </c:pt>
                <c:pt idx="129">
                  <c:v>271.27499999999998</c:v>
                </c:pt>
                <c:pt idx="130">
                  <c:v>273.77499999999998</c:v>
                </c:pt>
                <c:pt idx="131">
                  <c:v>276.83</c:v>
                </c:pt>
                <c:pt idx="132">
                  <c:v>279.19499999999999</c:v>
                </c:pt>
                <c:pt idx="133">
                  <c:v>281.76</c:v>
                </c:pt>
                <c:pt idx="134">
                  <c:v>282.39499999999998</c:v>
                </c:pt>
                <c:pt idx="135">
                  <c:v>284.39999999999998</c:v>
                </c:pt>
                <c:pt idx="136">
                  <c:v>286.11</c:v>
                </c:pt>
                <c:pt idx="137">
                  <c:v>289.77</c:v>
                </c:pt>
                <c:pt idx="138">
                  <c:v>289.99</c:v>
                </c:pt>
                <c:pt idx="139">
                  <c:v>292.5</c:v>
                </c:pt>
                <c:pt idx="140">
                  <c:v>294.73500000000001</c:v>
                </c:pt>
                <c:pt idx="141">
                  <c:v>295.90499999999997</c:v>
                </c:pt>
                <c:pt idx="142">
                  <c:v>298.09000000000003</c:v>
                </c:pt>
                <c:pt idx="143">
                  <c:v>297.42</c:v>
                </c:pt>
                <c:pt idx="144">
                  <c:v>299.39</c:v>
                </c:pt>
                <c:pt idx="145">
                  <c:v>299.995</c:v>
                </c:pt>
                <c:pt idx="146">
                  <c:v>300.94500000000005</c:v>
                </c:pt>
                <c:pt idx="147">
                  <c:v>303.35500000000002</c:v>
                </c:pt>
                <c:pt idx="148">
                  <c:v>304.67500000000001</c:v>
                </c:pt>
                <c:pt idx="149">
                  <c:v>305.52</c:v>
                </c:pt>
                <c:pt idx="150">
                  <c:v>305.64999999999998</c:v>
                </c:pt>
                <c:pt idx="151">
                  <c:v>307.58</c:v>
                </c:pt>
                <c:pt idx="152">
                  <c:v>309.37</c:v>
                </c:pt>
                <c:pt idx="153">
                  <c:v>308.38</c:v>
                </c:pt>
                <c:pt idx="154">
                  <c:v>310.42</c:v>
                </c:pt>
                <c:pt idx="155">
                  <c:v>311.42999999999995</c:v>
                </c:pt>
                <c:pt idx="156">
                  <c:v>312.35000000000002</c:v>
                </c:pt>
                <c:pt idx="157">
                  <c:v>313.28999999999996</c:v>
                </c:pt>
                <c:pt idx="158">
                  <c:v>315.39499999999998</c:v>
                </c:pt>
                <c:pt idx="159">
                  <c:v>314.17500000000001</c:v>
                </c:pt>
                <c:pt idx="160">
                  <c:v>315.89999999999998</c:v>
                </c:pt>
                <c:pt idx="161">
                  <c:v>315.85500000000002</c:v>
                </c:pt>
                <c:pt idx="162">
                  <c:v>316.71499999999997</c:v>
                </c:pt>
                <c:pt idx="163">
                  <c:v>318.29000000000002</c:v>
                </c:pt>
                <c:pt idx="164">
                  <c:v>318.745</c:v>
                </c:pt>
                <c:pt idx="165">
                  <c:v>320.54000000000002</c:v>
                </c:pt>
                <c:pt idx="166">
                  <c:v>319.185</c:v>
                </c:pt>
                <c:pt idx="167">
                  <c:v>320.75</c:v>
                </c:pt>
                <c:pt idx="168">
                  <c:v>322.17500000000001</c:v>
                </c:pt>
                <c:pt idx="169">
                  <c:v>321.84000000000003</c:v>
                </c:pt>
                <c:pt idx="170">
                  <c:v>322.17499999999995</c:v>
                </c:pt>
                <c:pt idx="171">
                  <c:v>322.13</c:v>
                </c:pt>
                <c:pt idx="172">
                  <c:v>323.94</c:v>
                </c:pt>
                <c:pt idx="173">
                  <c:v>324.77499999999998</c:v>
                </c:pt>
                <c:pt idx="174">
                  <c:v>326.49</c:v>
                </c:pt>
                <c:pt idx="175">
                  <c:v>325.59000000000003</c:v>
                </c:pt>
                <c:pt idx="176">
                  <c:v>327.40999999999997</c:v>
                </c:pt>
                <c:pt idx="177">
                  <c:v>326.63499999999999</c:v>
                </c:pt>
                <c:pt idx="178">
                  <c:v>326.77999999999997</c:v>
                </c:pt>
                <c:pt idx="179">
                  <c:v>328.78500000000003</c:v>
                </c:pt>
                <c:pt idx="180">
                  <c:v>328.71500000000003</c:v>
                </c:pt>
                <c:pt idx="181">
                  <c:v>330.11500000000001</c:v>
                </c:pt>
                <c:pt idx="182">
                  <c:v>330.47500000000002</c:v>
                </c:pt>
                <c:pt idx="183">
                  <c:v>330.82000000000005</c:v>
                </c:pt>
                <c:pt idx="184">
                  <c:v>332.28</c:v>
                </c:pt>
                <c:pt idx="185">
                  <c:v>332.14499999999998</c:v>
                </c:pt>
                <c:pt idx="186">
                  <c:v>330.91499999999996</c:v>
                </c:pt>
                <c:pt idx="187">
                  <c:v>331.98500000000001</c:v>
                </c:pt>
                <c:pt idx="188">
                  <c:v>331.70000000000005</c:v>
                </c:pt>
                <c:pt idx="189">
                  <c:v>333.48</c:v>
                </c:pt>
                <c:pt idx="190">
                  <c:v>334.3</c:v>
                </c:pt>
                <c:pt idx="191">
                  <c:v>334.71500000000003</c:v>
                </c:pt>
                <c:pt idx="192">
                  <c:v>335.09500000000003</c:v>
                </c:pt>
                <c:pt idx="193">
                  <c:v>335.38</c:v>
                </c:pt>
                <c:pt idx="194">
                  <c:v>335.03499999999997</c:v>
                </c:pt>
                <c:pt idx="195">
                  <c:v>335.79499999999996</c:v>
                </c:pt>
                <c:pt idx="196">
                  <c:v>335.57500000000005</c:v>
                </c:pt>
                <c:pt idx="197">
                  <c:v>338.35500000000002</c:v>
                </c:pt>
                <c:pt idx="198">
                  <c:v>338.89</c:v>
                </c:pt>
                <c:pt idx="199">
                  <c:v>337.73</c:v>
                </c:pt>
                <c:pt idx="200">
                  <c:v>339.90999999999997</c:v>
                </c:pt>
                <c:pt idx="201">
                  <c:v>340.21500000000003</c:v>
                </c:pt>
                <c:pt idx="202">
                  <c:v>340.45499999999998</c:v>
                </c:pt>
                <c:pt idx="203">
                  <c:v>341.59000000000003</c:v>
                </c:pt>
                <c:pt idx="204">
                  <c:v>341.53499999999997</c:v>
                </c:pt>
                <c:pt idx="205">
                  <c:v>342.44499999999999</c:v>
                </c:pt>
                <c:pt idx="206">
                  <c:v>342.77</c:v>
                </c:pt>
                <c:pt idx="207">
                  <c:v>343.685</c:v>
                </c:pt>
                <c:pt idx="208">
                  <c:v>343.42</c:v>
                </c:pt>
                <c:pt idx="209">
                  <c:v>344.15999999999997</c:v>
                </c:pt>
                <c:pt idx="210">
                  <c:v>343.65</c:v>
                </c:pt>
                <c:pt idx="211">
                  <c:v>346.19</c:v>
                </c:pt>
                <c:pt idx="212">
                  <c:v>346.38499999999999</c:v>
                </c:pt>
                <c:pt idx="213">
                  <c:v>346.43</c:v>
                </c:pt>
                <c:pt idx="214">
                  <c:v>347.53</c:v>
                </c:pt>
                <c:pt idx="215">
                  <c:v>346.745</c:v>
                </c:pt>
                <c:pt idx="216">
                  <c:v>346.315</c:v>
                </c:pt>
                <c:pt idx="217">
                  <c:v>346.44</c:v>
                </c:pt>
                <c:pt idx="218">
                  <c:v>348.57499999999999</c:v>
                </c:pt>
                <c:pt idx="219">
                  <c:v>346.67499999999995</c:v>
                </c:pt>
                <c:pt idx="220">
                  <c:v>346.74</c:v>
                </c:pt>
                <c:pt idx="221">
                  <c:v>347.21</c:v>
                </c:pt>
                <c:pt idx="222">
                  <c:v>348.72</c:v>
                </c:pt>
                <c:pt idx="223">
                  <c:v>347.95</c:v>
                </c:pt>
                <c:pt idx="224">
                  <c:v>348.4</c:v>
                </c:pt>
                <c:pt idx="225">
                  <c:v>348.29999999999995</c:v>
                </c:pt>
                <c:pt idx="226">
                  <c:v>349.63499999999999</c:v>
                </c:pt>
                <c:pt idx="227">
                  <c:v>350.80500000000001</c:v>
                </c:pt>
                <c:pt idx="228">
                  <c:v>350.25</c:v>
                </c:pt>
                <c:pt idx="229">
                  <c:v>350.53999999999996</c:v>
                </c:pt>
                <c:pt idx="230">
                  <c:v>350.82</c:v>
                </c:pt>
                <c:pt idx="231">
                  <c:v>351.11</c:v>
                </c:pt>
                <c:pt idx="232">
                  <c:v>351.505</c:v>
                </c:pt>
                <c:pt idx="233">
                  <c:v>351.76</c:v>
                </c:pt>
                <c:pt idx="234">
                  <c:v>350.15499999999997</c:v>
                </c:pt>
                <c:pt idx="235">
                  <c:v>351.875</c:v>
                </c:pt>
                <c:pt idx="236">
                  <c:v>351.69</c:v>
                </c:pt>
                <c:pt idx="237">
                  <c:v>352.065</c:v>
                </c:pt>
                <c:pt idx="238">
                  <c:v>352.08499999999998</c:v>
                </c:pt>
                <c:pt idx="239">
                  <c:v>352.89</c:v>
                </c:pt>
                <c:pt idx="240">
                  <c:v>352.66500000000002</c:v>
                </c:pt>
                <c:pt idx="241">
                  <c:v>351.96500000000003</c:v>
                </c:pt>
                <c:pt idx="242">
                  <c:v>352.58</c:v>
                </c:pt>
                <c:pt idx="243">
                  <c:v>352.26499999999999</c:v>
                </c:pt>
                <c:pt idx="244">
                  <c:v>353.51499999999999</c:v>
                </c:pt>
                <c:pt idx="245">
                  <c:v>353.19</c:v>
                </c:pt>
                <c:pt idx="246">
                  <c:v>354.57</c:v>
                </c:pt>
                <c:pt idx="247">
                  <c:v>353.15</c:v>
                </c:pt>
                <c:pt idx="248">
                  <c:v>352.93499999999995</c:v>
                </c:pt>
                <c:pt idx="249">
                  <c:v>353.49</c:v>
                </c:pt>
                <c:pt idx="250">
                  <c:v>353.685</c:v>
                </c:pt>
                <c:pt idx="251">
                  <c:v>354.97500000000002</c:v>
                </c:pt>
                <c:pt idx="252">
                  <c:v>356.41999999999996</c:v>
                </c:pt>
                <c:pt idx="253">
                  <c:v>354.89499999999998</c:v>
                </c:pt>
                <c:pt idx="254">
                  <c:v>353.51</c:v>
                </c:pt>
                <c:pt idx="255">
                  <c:v>354.065</c:v>
                </c:pt>
                <c:pt idx="256">
                  <c:v>355.58</c:v>
                </c:pt>
                <c:pt idx="257">
                  <c:v>355.54499999999996</c:v>
                </c:pt>
                <c:pt idx="258">
                  <c:v>356.19499999999999</c:v>
                </c:pt>
                <c:pt idx="259">
                  <c:v>355.64499999999998</c:v>
                </c:pt>
                <c:pt idx="260">
                  <c:v>357.13</c:v>
                </c:pt>
                <c:pt idx="261">
                  <c:v>356.935</c:v>
                </c:pt>
                <c:pt idx="262">
                  <c:v>354.73500000000001</c:v>
                </c:pt>
                <c:pt idx="263">
                  <c:v>355.83000000000004</c:v>
                </c:pt>
                <c:pt idx="264">
                  <c:v>358.18</c:v>
                </c:pt>
                <c:pt idx="265">
                  <c:v>358.61500000000001</c:v>
                </c:pt>
                <c:pt idx="266">
                  <c:v>357.89499999999998</c:v>
                </c:pt>
                <c:pt idx="267">
                  <c:v>359.63</c:v>
                </c:pt>
                <c:pt idx="268">
                  <c:v>358.19499999999999</c:v>
                </c:pt>
                <c:pt idx="269">
                  <c:v>361.6</c:v>
                </c:pt>
                <c:pt idx="270">
                  <c:v>359.33000000000004</c:v>
                </c:pt>
                <c:pt idx="271">
                  <c:v>359.09000000000003</c:v>
                </c:pt>
                <c:pt idx="272">
                  <c:v>360.03499999999997</c:v>
                </c:pt>
                <c:pt idx="273">
                  <c:v>360.02</c:v>
                </c:pt>
                <c:pt idx="274">
                  <c:v>360.14499999999998</c:v>
                </c:pt>
                <c:pt idx="275">
                  <c:v>361.48500000000001</c:v>
                </c:pt>
                <c:pt idx="276">
                  <c:v>361.13499999999999</c:v>
                </c:pt>
                <c:pt idx="277">
                  <c:v>360.32499999999999</c:v>
                </c:pt>
                <c:pt idx="278">
                  <c:v>360.39499999999998</c:v>
                </c:pt>
                <c:pt idx="279">
                  <c:v>360.69499999999999</c:v>
                </c:pt>
                <c:pt idx="280">
                  <c:v>361.28</c:v>
                </c:pt>
                <c:pt idx="281">
                  <c:v>362.82</c:v>
                </c:pt>
                <c:pt idx="282">
                  <c:v>363.47</c:v>
                </c:pt>
                <c:pt idx="283">
                  <c:v>362.815</c:v>
                </c:pt>
                <c:pt idx="284">
                  <c:v>363.21000000000004</c:v>
                </c:pt>
                <c:pt idx="285">
                  <c:v>363.23</c:v>
                </c:pt>
                <c:pt idx="286">
                  <c:v>362.61500000000001</c:v>
                </c:pt>
                <c:pt idx="287">
                  <c:v>363.4</c:v>
                </c:pt>
                <c:pt idx="288">
                  <c:v>363.31</c:v>
                </c:pt>
                <c:pt idx="289">
                  <c:v>363.91499999999996</c:v>
                </c:pt>
                <c:pt idx="290">
                  <c:v>364.47</c:v>
                </c:pt>
                <c:pt idx="291">
                  <c:v>363.625</c:v>
                </c:pt>
                <c:pt idx="292">
                  <c:v>364.11500000000001</c:v>
                </c:pt>
                <c:pt idx="293">
                  <c:v>365.11</c:v>
                </c:pt>
                <c:pt idx="294">
                  <c:v>364.41</c:v>
                </c:pt>
                <c:pt idx="295">
                  <c:v>364.62</c:v>
                </c:pt>
                <c:pt idx="296">
                  <c:v>364.82499999999999</c:v>
                </c:pt>
                <c:pt idx="297">
                  <c:v>365.42</c:v>
                </c:pt>
                <c:pt idx="298">
                  <c:v>366.07</c:v>
                </c:pt>
                <c:pt idx="299">
                  <c:v>367.73</c:v>
                </c:pt>
                <c:pt idx="300">
                  <c:v>367.67499999999995</c:v>
                </c:pt>
                <c:pt idx="301">
                  <c:v>367.01</c:v>
                </c:pt>
                <c:pt idx="302">
                  <c:v>366.77499999999998</c:v>
                </c:pt>
                <c:pt idx="303">
                  <c:v>366.28999999999996</c:v>
                </c:pt>
                <c:pt idx="304">
                  <c:v>367.505</c:v>
                </c:pt>
                <c:pt idx="305">
                  <c:v>368.58500000000004</c:v>
                </c:pt>
                <c:pt idx="306">
                  <c:v>368.8</c:v>
                </c:pt>
                <c:pt idx="307">
                  <c:v>368.98</c:v>
                </c:pt>
                <c:pt idx="308">
                  <c:v>367.64499999999998</c:v>
                </c:pt>
                <c:pt idx="309">
                  <c:v>369.40999999999997</c:v>
                </c:pt>
                <c:pt idx="310">
                  <c:v>368.78999999999996</c:v>
                </c:pt>
                <c:pt idx="311">
                  <c:v>371.11</c:v>
                </c:pt>
                <c:pt idx="312">
                  <c:v>370.99</c:v>
                </c:pt>
                <c:pt idx="313">
                  <c:v>370.89</c:v>
                </c:pt>
                <c:pt idx="314">
                  <c:v>369.03999999999996</c:v>
                </c:pt>
                <c:pt idx="315">
                  <c:v>370.15</c:v>
                </c:pt>
                <c:pt idx="316">
                  <c:v>370.505</c:v>
                </c:pt>
                <c:pt idx="317">
                  <c:v>368.60500000000002</c:v>
                </c:pt>
                <c:pt idx="318">
                  <c:v>371.80500000000001</c:v>
                </c:pt>
                <c:pt idx="319">
                  <c:v>372.21</c:v>
                </c:pt>
                <c:pt idx="320">
                  <c:v>371.90999999999997</c:v>
                </c:pt>
                <c:pt idx="321">
                  <c:v>371.21000000000004</c:v>
                </c:pt>
                <c:pt idx="322">
                  <c:v>371.755</c:v>
                </c:pt>
                <c:pt idx="323">
                  <c:v>371.93</c:v>
                </c:pt>
                <c:pt idx="324">
                  <c:v>371.79</c:v>
                </c:pt>
                <c:pt idx="325">
                  <c:v>371.995</c:v>
                </c:pt>
                <c:pt idx="326">
                  <c:v>371.9</c:v>
                </c:pt>
                <c:pt idx="327">
                  <c:v>371.75</c:v>
                </c:pt>
                <c:pt idx="328">
                  <c:v>372.75</c:v>
                </c:pt>
                <c:pt idx="329">
                  <c:v>372.47500000000002</c:v>
                </c:pt>
                <c:pt idx="330">
                  <c:v>373.97</c:v>
                </c:pt>
                <c:pt idx="331">
                  <c:v>374.07</c:v>
                </c:pt>
                <c:pt idx="332">
                  <c:v>373.76499999999999</c:v>
                </c:pt>
                <c:pt idx="333">
                  <c:v>374.71000000000004</c:v>
                </c:pt>
                <c:pt idx="334">
                  <c:v>373.60500000000002</c:v>
                </c:pt>
                <c:pt idx="335">
                  <c:v>372.18</c:v>
                </c:pt>
                <c:pt idx="336">
                  <c:v>374.57499999999999</c:v>
                </c:pt>
                <c:pt idx="337">
                  <c:v>373.98500000000001</c:v>
                </c:pt>
                <c:pt idx="338">
                  <c:v>374.55500000000001</c:v>
                </c:pt>
                <c:pt idx="339">
                  <c:v>374.99</c:v>
                </c:pt>
                <c:pt idx="340">
                  <c:v>374.08500000000004</c:v>
                </c:pt>
                <c:pt idx="341">
                  <c:v>374.84500000000003</c:v>
                </c:pt>
                <c:pt idx="342">
                  <c:v>377.20000000000005</c:v>
                </c:pt>
                <c:pt idx="343">
                  <c:v>376.13499999999999</c:v>
                </c:pt>
                <c:pt idx="344">
                  <c:v>376.91499999999996</c:v>
                </c:pt>
                <c:pt idx="345">
                  <c:v>378.3</c:v>
                </c:pt>
                <c:pt idx="346">
                  <c:v>376.48500000000001</c:v>
                </c:pt>
                <c:pt idx="347">
                  <c:v>377.25</c:v>
                </c:pt>
                <c:pt idx="348">
                  <c:v>377.34000000000003</c:v>
                </c:pt>
                <c:pt idx="349">
                  <c:v>377.53499999999997</c:v>
                </c:pt>
                <c:pt idx="350">
                  <c:v>378.5</c:v>
                </c:pt>
                <c:pt idx="351">
                  <c:v>379.15</c:v>
                </c:pt>
                <c:pt idx="352">
                  <c:v>379.04500000000002</c:v>
                </c:pt>
                <c:pt idx="353">
                  <c:v>377.52499999999998</c:v>
                </c:pt>
                <c:pt idx="354">
                  <c:v>378.19</c:v>
                </c:pt>
                <c:pt idx="355">
                  <c:v>377.57</c:v>
                </c:pt>
                <c:pt idx="356">
                  <c:v>379.52</c:v>
                </c:pt>
                <c:pt idx="357">
                  <c:v>379.90499999999997</c:v>
                </c:pt>
                <c:pt idx="358">
                  <c:v>379.29500000000002</c:v>
                </c:pt>
                <c:pt idx="359">
                  <c:v>380.17</c:v>
                </c:pt>
                <c:pt idx="360">
                  <c:v>379.94</c:v>
                </c:pt>
                <c:pt idx="361">
                  <c:v>379.57499999999999</c:v>
                </c:pt>
                <c:pt idx="362">
                  <c:v>380.59500000000003</c:v>
                </c:pt>
                <c:pt idx="363">
                  <c:v>381.05499999999995</c:v>
                </c:pt>
                <c:pt idx="364">
                  <c:v>381.38</c:v>
                </c:pt>
                <c:pt idx="365">
                  <c:v>379.315</c:v>
                </c:pt>
                <c:pt idx="366">
                  <c:v>380.21500000000003</c:v>
                </c:pt>
                <c:pt idx="367">
                  <c:v>379.96500000000003</c:v>
                </c:pt>
                <c:pt idx="368">
                  <c:v>381.60500000000002</c:v>
                </c:pt>
                <c:pt idx="369">
                  <c:v>381.94</c:v>
                </c:pt>
                <c:pt idx="370">
                  <c:v>382.58000000000004</c:v>
                </c:pt>
                <c:pt idx="371">
                  <c:v>380.70500000000004</c:v>
                </c:pt>
                <c:pt idx="372">
                  <c:v>380.97</c:v>
                </c:pt>
                <c:pt idx="373">
                  <c:v>382.32500000000005</c:v>
                </c:pt>
                <c:pt idx="374">
                  <c:v>381.75</c:v>
                </c:pt>
                <c:pt idx="375">
                  <c:v>380.39499999999998</c:v>
                </c:pt>
                <c:pt idx="376">
                  <c:v>383.24</c:v>
                </c:pt>
                <c:pt idx="377">
                  <c:v>383.39499999999998</c:v>
                </c:pt>
                <c:pt idx="378">
                  <c:v>383.04</c:v>
                </c:pt>
                <c:pt idx="379">
                  <c:v>382.60500000000002</c:v>
                </c:pt>
                <c:pt idx="380">
                  <c:v>383.85</c:v>
                </c:pt>
                <c:pt idx="381">
                  <c:v>383.26499999999999</c:v>
                </c:pt>
                <c:pt idx="382">
                  <c:v>384.91999999999996</c:v>
                </c:pt>
                <c:pt idx="383">
                  <c:v>384.92500000000001</c:v>
                </c:pt>
                <c:pt idx="384">
                  <c:v>385.49</c:v>
                </c:pt>
                <c:pt idx="385">
                  <c:v>385.57499999999999</c:v>
                </c:pt>
                <c:pt idx="386">
                  <c:v>386.15999999999997</c:v>
                </c:pt>
                <c:pt idx="387">
                  <c:v>386.88</c:v>
                </c:pt>
                <c:pt idx="388">
                  <c:v>385.57000000000005</c:v>
                </c:pt>
                <c:pt idx="389">
                  <c:v>386.49</c:v>
                </c:pt>
                <c:pt idx="390">
                  <c:v>386.52499999999998</c:v>
                </c:pt>
                <c:pt idx="391">
                  <c:v>386.65999999999997</c:v>
                </c:pt>
                <c:pt idx="392">
                  <c:v>386.37</c:v>
                </c:pt>
                <c:pt idx="393">
                  <c:v>386.99</c:v>
                </c:pt>
                <c:pt idx="394">
                  <c:v>386.55</c:v>
                </c:pt>
                <c:pt idx="395">
                  <c:v>386.57</c:v>
                </c:pt>
                <c:pt idx="396">
                  <c:v>387.16999999999996</c:v>
                </c:pt>
                <c:pt idx="397">
                  <c:v>388.66500000000002</c:v>
                </c:pt>
                <c:pt idx="398">
                  <c:v>387.14499999999998</c:v>
                </c:pt>
                <c:pt idx="399">
                  <c:v>388.33500000000004</c:v>
                </c:pt>
                <c:pt idx="400">
                  <c:v>386.91499999999996</c:v>
                </c:pt>
                <c:pt idx="401">
                  <c:v>389.58499999999998</c:v>
                </c:pt>
                <c:pt idx="402">
                  <c:v>388.32500000000005</c:v>
                </c:pt>
                <c:pt idx="403">
                  <c:v>388.995</c:v>
                </c:pt>
                <c:pt idx="404">
                  <c:v>388.39499999999998</c:v>
                </c:pt>
                <c:pt idx="405">
                  <c:v>389.34500000000003</c:v>
                </c:pt>
                <c:pt idx="406">
                  <c:v>390.005</c:v>
                </c:pt>
                <c:pt idx="407">
                  <c:v>390.47500000000002</c:v>
                </c:pt>
                <c:pt idx="408">
                  <c:v>389.22500000000002</c:v>
                </c:pt>
                <c:pt idx="409">
                  <c:v>390.48500000000001</c:v>
                </c:pt>
                <c:pt idx="410">
                  <c:v>390.03</c:v>
                </c:pt>
                <c:pt idx="411">
                  <c:v>391.13</c:v>
                </c:pt>
                <c:pt idx="412">
                  <c:v>390.78999999999996</c:v>
                </c:pt>
                <c:pt idx="413">
                  <c:v>391.63</c:v>
                </c:pt>
                <c:pt idx="414">
                  <c:v>390.85500000000002</c:v>
                </c:pt>
                <c:pt idx="415">
                  <c:v>392.22500000000002</c:v>
                </c:pt>
                <c:pt idx="416">
                  <c:v>392.19000000000005</c:v>
                </c:pt>
                <c:pt idx="417">
                  <c:v>391.42</c:v>
                </c:pt>
                <c:pt idx="418">
                  <c:v>393.92500000000001</c:v>
                </c:pt>
                <c:pt idx="419">
                  <c:v>393.63499999999999</c:v>
                </c:pt>
                <c:pt idx="420">
                  <c:v>393.21500000000003</c:v>
                </c:pt>
                <c:pt idx="421">
                  <c:v>391.83</c:v>
                </c:pt>
                <c:pt idx="422">
                  <c:v>392.9</c:v>
                </c:pt>
                <c:pt idx="423">
                  <c:v>393.99</c:v>
                </c:pt>
                <c:pt idx="424">
                  <c:v>393.64</c:v>
                </c:pt>
                <c:pt idx="425">
                  <c:v>393.99</c:v>
                </c:pt>
                <c:pt idx="426">
                  <c:v>394.63499999999999</c:v>
                </c:pt>
                <c:pt idx="427">
                  <c:v>394.35500000000002</c:v>
                </c:pt>
                <c:pt idx="428">
                  <c:v>394.30500000000001</c:v>
                </c:pt>
                <c:pt idx="429">
                  <c:v>395.32</c:v>
                </c:pt>
                <c:pt idx="430">
                  <c:v>395.40499999999997</c:v>
                </c:pt>
                <c:pt idx="431">
                  <c:v>394.44499999999999</c:v>
                </c:pt>
                <c:pt idx="432">
                  <c:v>394.4</c:v>
                </c:pt>
                <c:pt idx="433">
                  <c:v>394.36</c:v>
                </c:pt>
                <c:pt idx="434">
                  <c:v>396.03499999999997</c:v>
                </c:pt>
                <c:pt idx="435">
                  <c:v>395.40499999999997</c:v>
                </c:pt>
                <c:pt idx="436">
                  <c:v>397.26</c:v>
                </c:pt>
                <c:pt idx="437">
                  <c:v>395.74</c:v>
                </c:pt>
                <c:pt idx="438">
                  <c:v>394.755</c:v>
                </c:pt>
                <c:pt idx="439">
                  <c:v>396.53499999999997</c:v>
                </c:pt>
                <c:pt idx="440">
                  <c:v>396.64</c:v>
                </c:pt>
                <c:pt idx="441">
                  <c:v>394.98</c:v>
                </c:pt>
                <c:pt idx="442">
                  <c:v>395.57</c:v>
                </c:pt>
                <c:pt idx="443">
                  <c:v>395.96000000000004</c:v>
                </c:pt>
                <c:pt idx="444">
                  <c:v>396.21</c:v>
                </c:pt>
                <c:pt idx="445">
                  <c:v>398.70500000000004</c:v>
                </c:pt>
                <c:pt idx="446">
                  <c:v>396.90499999999997</c:v>
                </c:pt>
                <c:pt idx="447">
                  <c:v>397.15999999999997</c:v>
                </c:pt>
                <c:pt idx="448">
                  <c:v>398.38499999999999</c:v>
                </c:pt>
                <c:pt idx="449">
                  <c:v>402.71500000000003</c:v>
                </c:pt>
                <c:pt idx="450">
                  <c:v>406.04999999999995</c:v>
                </c:pt>
                <c:pt idx="451">
                  <c:v>407.92499999999995</c:v>
                </c:pt>
                <c:pt idx="452">
                  <c:v>410.11500000000001</c:v>
                </c:pt>
                <c:pt idx="453">
                  <c:v>411.78999999999996</c:v>
                </c:pt>
                <c:pt idx="454">
                  <c:v>412.95500000000004</c:v>
                </c:pt>
                <c:pt idx="455">
                  <c:v>414.23</c:v>
                </c:pt>
                <c:pt idx="456">
                  <c:v>415.315</c:v>
                </c:pt>
                <c:pt idx="457">
                  <c:v>419.07500000000005</c:v>
                </c:pt>
                <c:pt idx="458">
                  <c:v>422.495</c:v>
                </c:pt>
                <c:pt idx="459">
                  <c:v>423.245</c:v>
                </c:pt>
                <c:pt idx="460">
                  <c:v>424.97</c:v>
                </c:pt>
                <c:pt idx="461">
                  <c:v>425.92499999999995</c:v>
                </c:pt>
                <c:pt idx="462">
                  <c:v>427.49</c:v>
                </c:pt>
                <c:pt idx="463">
                  <c:v>430.82000000000005</c:v>
                </c:pt>
                <c:pt idx="464">
                  <c:v>431.53499999999997</c:v>
                </c:pt>
                <c:pt idx="465">
                  <c:v>433.72500000000002</c:v>
                </c:pt>
                <c:pt idx="466">
                  <c:v>436.13499999999999</c:v>
                </c:pt>
                <c:pt idx="467">
                  <c:v>438.185</c:v>
                </c:pt>
                <c:pt idx="468">
                  <c:v>440.14</c:v>
                </c:pt>
                <c:pt idx="469">
                  <c:v>442.31</c:v>
                </c:pt>
                <c:pt idx="470">
                  <c:v>443.51</c:v>
                </c:pt>
                <c:pt idx="471">
                  <c:v>444.35500000000002</c:v>
                </c:pt>
                <c:pt idx="472">
                  <c:v>445.82499999999999</c:v>
                </c:pt>
                <c:pt idx="473">
                  <c:v>447.19</c:v>
                </c:pt>
                <c:pt idx="474">
                  <c:v>450.38</c:v>
                </c:pt>
                <c:pt idx="475">
                  <c:v>452.65999999999997</c:v>
                </c:pt>
                <c:pt idx="476">
                  <c:v>455.10500000000002</c:v>
                </c:pt>
                <c:pt idx="477">
                  <c:v>456.54499999999996</c:v>
                </c:pt>
                <c:pt idx="478">
                  <c:v>459.90999999999997</c:v>
                </c:pt>
                <c:pt idx="479">
                  <c:v>462.47500000000002</c:v>
                </c:pt>
                <c:pt idx="480">
                  <c:v>463.42499999999995</c:v>
                </c:pt>
                <c:pt idx="481">
                  <c:v>463.83500000000004</c:v>
                </c:pt>
                <c:pt idx="482">
                  <c:v>466.84000000000003</c:v>
                </c:pt>
                <c:pt idx="483">
                  <c:v>470.62</c:v>
                </c:pt>
                <c:pt idx="484">
                  <c:v>473</c:v>
                </c:pt>
                <c:pt idx="485">
                  <c:v>476.57</c:v>
                </c:pt>
                <c:pt idx="486">
                  <c:v>478.05999999999995</c:v>
                </c:pt>
                <c:pt idx="487">
                  <c:v>479.52499999999998</c:v>
                </c:pt>
                <c:pt idx="488">
                  <c:v>481.17499999999995</c:v>
                </c:pt>
                <c:pt idx="489">
                  <c:v>483.94</c:v>
                </c:pt>
                <c:pt idx="490">
                  <c:v>489.15</c:v>
                </c:pt>
                <c:pt idx="491">
                  <c:v>490.88</c:v>
                </c:pt>
                <c:pt idx="492">
                  <c:v>492.88499999999999</c:v>
                </c:pt>
                <c:pt idx="493">
                  <c:v>496.44999999999993</c:v>
                </c:pt>
                <c:pt idx="494">
                  <c:v>496.45000000000005</c:v>
                </c:pt>
                <c:pt idx="495">
                  <c:v>498.28</c:v>
                </c:pt>
                <c:pt idx="496">
                  <c:v>501</c:v>
                </c:pt>
                <c:pt idx="497">
                  <c:v>504</c:v>
                </c:pt>
                <c:pt idx="498">
                  <c:v>505.5</c:v>
                </c:pt>
                <c:pt idx="499">
                  <c:v>509</c:v>
                </c:pt>
                <c:pt idx="500">
                  <c:v>512.5</c:v>
                </c:pt>
                <c:pt idx="501">
                  <c:v>514.5</c:v>
                </c:pt>
                <c:pt idx="502">
                  <c:v>516.5</c:v>
                </c:pt>
                <c:pt idx="503">
                  <c:v>520</c:v>
                </c:pt>
                <c:pt idx="504">
                  <c:v>522</c:v>
                </c:pt>
                <c:pt idx="505">
                  <c:v>523</c:v>
                </c:pt>
                <c:pt idx="506">
                  <c:v>524</c:v>
                </c:pt>
                <c:pt idx="507">
                  <c:v>530</c:v>
                </c:pt>
                <c:pt idx="508">
                  <c:v>531.5</c:v>
                </c:pt>
                <c:pt idx="509">
                  <c:v>532</c:v>
                </c:pt>
                <c:pt idx="510">
                  <c:v>535</c:v>
                </c:pt>
                <c:pt idx="511">
                  <c:v>536</c:v>
                </c:pt>
                <c:pt idx="512">
                  <c:v>536.5</c:v>
                </c:pt>
                <c:pt idx="513">
                  <c:v>539.5</c:v>
                </c:pt>
                <c:pt idx="514">
                  <c:v>634.86500000000001</c:v>
                </c:pt>
                <c:pt idx="515">
                  <c:v>637.72</c:v>
                </c:pt>
                <c:pt idx="516">
                  <c:v>635.45000000000005</c:v>
                </c:pt>
                <c:pt idx="517">
                  <c:v>636.69000000000005</c:v>
                </c:pt>
                <c:pt idx="518">
                  <c:v>636.68000000000006</c:v>
                </c:pt>
                <c:pt idx="519">
                  <c:v>637.44000000000005</c:v>
                </c:pt>
                <c:pt idx="520">
                  <c:v>637.09500000000003</c:v>
                </c:pt>
                <c:pt idx="521">
                  <c:v>637.70000000000005</c:v>
                </c:pt>
                <c:pt idx="522">
                  <c:v>638.69499999999994</c:v>
                </c:pt>
                <c:pt idx="523">
                  <c:v>640.17000000000007</c:v>
                </c:pt>
                <c:pt idx="524">
                  <c:v>639.15</c:v>
                </c:pt>
                <c:pt idx="525">
                  <c:v>639.73</c:v>
                </c:pt>
                <c:pt idx="526">
                  <c:v>640.7349999999999</c:v>
                </c:pt>
                <c:pt idx="527">
                  <c:v>639.69000000000005</c:v>
                </c:pt>
                <c:pt idx="528">
                  <c:v>641.5</c:v>
                </c:pt>
                <c:pt idx="529">
                  <c:v>641.25</c:v>
                </c:pt>
                <c:pt idx="530">
                  <c:v>641.77</c:v>
                </c:pt>
                <c:pt idx="531">
                  <c:v>641.99</c:v>
                </c:pt>
                <c:pt idx="532">
                  <c:v>642.69000000000005</c:v>
                </c:pt>
                <c:pt idx="533">
                  <c:v>643.20499999999993</c:v>
                </c:pt>
                <c:pt idx="534">
                  <c:v>644.02</c:v>
                </c:pt>
                <c:pt idx="535">
                  <c:v>643.31500000000005</c:v>
                </c:pt>
                <c:pt idx="536">
                  <c:v>644.76</c:v>
                </c:pt>
                <c:pt idx="537">
                  <c:v>643.26499999999999</c:v>
                </c:pt>
                <c:pt idx="538">
                  <c:v>646.16999999999996</c:v>
                </c:pt>
                <c:pt idx="539">
                  <c:v>643.875</c:v>
                </c:pt>
                <c:pt idx="540">
                  <c:v>645.22</c:v>
                </c:pt>
                <c:pt idx="541">
                  <c:v>644.94500000000005</c:v>
                </c:pt>
                <c:pt idx="542">
                  <c:v>646.82500000000005</c:v>
                </c:pt>
                <c:pt idx="543">
                  <c:v>646.22</c:v>
                </c:pt>
                <c:pt idx="544">
                  <c:v>647.35500000000002</c:v>
                </c:pt>
                <c:pt idx="545">
                  <c:v>647.34</c:v>
                </c:pt>
                <c:pt idx="546">
                  <c:v>647.6400000000001</c:v>
                </c:pt>
                <c:pt idx="547">
                  <c:v>647.58999999999992</c:v>
                </c:pt>
                <c:pt idx="548">
                  <c:v>648.40499999999997</c:v>
                </c:pt>
                <c:pt idx="549">
                  <c:v>649.60500000000002</c:v>
                </c:pt>
                <c:pt idx="550">
                  <c:v>649.90499999999997</c:v>
                </c:pt>
                <c:pt idx="551">
                  <c:v>649.67499999999995</c:v>
                </c:pt>
                <c:pt idx="552">
                  <c:v>651.005</c:v>
                </c:pt>
                <c:pt idx="553">
                  <c:v>651.05500000000006</c:v>
                </c:pt>
                <c:pt idx="554">
                  <c:v>651.44000000000005</c:v>
                </c:pt>
                <c:pt idx="555">
                  <c:v>651.06500000000005</c:v>
                </c:pt>
                <c:pt idx="556">
                  <c:v>653.09</c:v>
                </c:pt>
                <c:pt idx="557">
                  <c:v>652.43000000000006</c:v>
                </c:pt>
                <c:pt idx="558">
                  <c:v>653.92499999999995</c:v>
                </c:pt>
                <c:pt idx="559">
                  <c:v>652.54999999999995</c:v>
                </c:pt>
                <c:pt idx="560">
                  <c:v>653.41499999999996</c:v>
                </c:pt>
                <c:pt idx="561">
                  <c:v>654.46</c:v>
                </c:pt>
                <c:pt idx="562">
                  <c:v>654.55999999999995</c:v>
                </c:pt>
                <c:pt idx="563">
                  <c:v>655.34</c:v>
                </c:pt>
                <c:pt idx="564">
                  <c:v>655.28</c:v>
                </c:pt>
                <c:pt idx="565">
                  <c:v>655.20500000000004</c:v>
                </c:pt>
                <c:pt idx="566">
                  <c:v>655.12</c:v>
                </c:pt>
                <c:pt idx="567">
                  <c:v>656.83500000000004</c:v>
                </c:pt>
                <c:pt idx="568">
                  <c:v>654.98500000000001</c:v>
                </c:pt>
                <c:pt idx="569">
                  <c:v>655.755</c:v>
                </c:pt>
                <c:pt idx="570">
                  <c:v>655.93000000000006</c:v>
                </c:pt>
                <c:pt idx="571">
                  <c:v>657.99</c:v>
                </c:pt>
                <c:pt idx="572">
                  <c:v>658.17499999999995</c:v>
                </c:pt>
                <c:pt idx="573">
                  <c:v>657.86500000000001</c:v>
                </c:pt>
                <c:pt idx="574">
                  <c:v>658.98</c:v>
                </c:pt>
                <c:pt idx="575">
                  <c:v>659.74</c:v>
                </c:pt>
                <c:pt idx="576">
                  <c:v>658.44</c:v>
                </c:pt>
                <c:pt idx="577">
                  <c:v>659.18000000000006</c:v>
                </c:pt>
                <c:pt idx="578">
                  <c:v>659.95499999999993</c:v>
                </c:pt>
                <c:pt idx="579">
                  <c:v>660.17</c:v>
                </c:pt>
                <c:pt idx="580">
                  <c:v>659.15000000000009</c:v>
                </c:pt>
                <c:pt idx="581">
                  <c:v>659.61</c:v>
                </c:pt>
                <c:pt idx="582">
                  <c:v>660.66499999999996</c:v>
                </c:pt>
                <c:pt idx="583">
                  <c:v>661.89499999999998</c:v>
                </c:pt>
                <c:pt idx="584">
                  <c:v>661.625</c:v>
                </c:pt>
                <c:pt idx="585">
                  <c:v>661.23500000000001</c:v>
                </c:pt>
                <c:pt idx="586">
                  <c:v>661.68000000000006</c:v>
                </c:pt>
                <c:pt idx="587">
                  <c:v>662.72500000000002</c:v>
                </c:pt>
                <c:pt idx="588">
                  <c:v>663.05500000000006</c:v>
                </c:pt>
                <c:pt idx="589">
                  <c:v>662.58500000000004</c:v>
                </c:pt>
                <c:pt idx="590">
                  <c:v>664.38000000000011</c:v>
                </c:pt>
                <c:pt idx="591">
                  <c:v>664.25</c:v>
                </c:pt>
                <c:pt idx="592">
                  <c:v>665.99</c:v>
                </c:pt>
                <c:pt idx="593">
                  <c:v>665.52</c:v>
                </c:pt>
                <c:pt idx="594">
                  <c:v>654.32000000000005</c:v>
                </c:pt>
                <c:pt idx="595">
                  <c:v>694.46</c:v>
                </c:pt>
                <c:pt idx="596">
                  <c:v>679.15499999999997</c:v>
                </c:pt>
                <c:pt idx="597">
                  <c:v>704.06999999999994</c:v>
                </c:pt>
                <c:pt idx="598">
                  <c:v>704</c:v>
                </c:pt>
                <c:pt idx="599">
                  <c:v>707</c:v>
                </c:pt>
                <c:pt idx="600">
                  <c:v>712</c:v>
                </c:pt>
                <c:pt idx="601">
                  <c:v>715</c:v>
                </c:pt>
                <c:pt idx="602">
                  <c:v>723.59</c:v>
                </c:pt>
                <c:pt idx="603">
                  <c:v>728.31500000000005</c:v>
                </c:pt>
                <c:pt idx="604">
                  <c:v>730.28</c:v>
                </c:pt>
                <c:pt idx="605">
                  <c:v>731.98500000000001</c:v>
                </c:pt>
                <c:pt idx="606">
                  <c:v>736.31500000000005</c:v>
                </c:pt>
                <c:pt idx="607">
                  <c:v>671.31999999999994</c:v>
                </c:pt>
                <c:pt idx="608">
                  <c:v>672.93499999999995</c:v>
                </c:pt>
                <c:pt idx="609">
                  <c:v>752.495</c:v>
                </c:pt>
                <c:pt idx="610">
                  <c:v>745.6400000000001</c:v>
                </c:pt>
                <c:pt idx="611">
                  <c:v>760.44</c:v>
                </c:pt>
                <c:pt idx="612">
                  <c:v>762.5</c:v>
                </c:pt>
                <c:pt idx="613">
                  <c:v>762.5</c:v>
                </c:pt>
                <c:pt idx="614">
                  <c:v>761.5</c:v>
                </c:pt>
                <c:pt idx="615">
                  <c:v>664</c:v>
                </c:pt>
                <c:pt idx="616">
                  <c:v>692</c:v>
                </c:pt>
                <c:pt idx="617">
                  <c:v>762.5</c:v>
                </c:pt>
                <c:pt idx="618">
                  <c:v>762.5</c:v>
                </c:pt>
                <c:pt idx="619">
                  <c:v>762.5</c:v>
                </c:pt>
                <c:pt idx="620">
                  <c:v>764</c:v>
                </c:pt>
                <c:pt idx="621">
                  <c:v>764</c:v>
                </c:pt>
                <c:pt idx="622">
                  <c:v>763</c:v>
                </c:pt>
                <c:pt idx="623">
                  <c:v>763.5</c:v>
                </c:pt>
                <c:pt idx="624">
                  <c:v>764.5</c:v>
                </c:pt>
                <c:pt idx="625">
                  <c:v>764</c:v>
                </c:pt>
                <c:pt idx="626">
                  <c:v>764</c:v>
                </c:pt>
                <c:pt idx="627">
                  <c:v>756</c:v>
                </c:pt>
                <c:pt idx="628">
                  <c:v>764.5</c:v>
                </c:pt>
                <c:pt idx="629">
                  <c:v>765</c:v>
                </c:pt>
                <c:pt idx="630">
                  <c:v>765</c:v>
                </c:pt>
                <c:pt idx="631">
                  <c:v>742.28500000000008</c:v>
                </c:pt>
                <c:pt idx="632">
                  <c:v>729.08500000000004</c:v>
                </c:pt>
                <c:pt idx="633">
                  <c:v>767.92499999999995</c:v>
                </c:pt>
                <c:pt idx="634">
                  <c:v>769.25</c:v>
                </c:pt>
                <c:pt idx="635">
                  <c:v>769.21</c:v>
                </c:pt>
                <c:pt idx="636">
                  <c:v>769.47</c:v>
                </c:pt>
                <c:pt idx="637">
                  <c:v>769.59</c:v>
                </c:pt>
                <c:pt idx="638">
                  <c:v>768.60500000000002</c:v>
                </c:pt>
                <c:pt idx="639">
                  <c:v>769.79</c:v>
                </c:pt>
                <c:pt idx="640">
                  <c:v>775.90000000000009</c:v>
                </c:pt>
                <c:pt idx="641">
                  <c:v>778.07999999999993</c:v>
                </c:pt>
                <c:pt idx="642">
                  <c:v>789.09500000000003</c:v>
                </c:pt>
              </c:numCache>
            </c:numRef>
          </c:yVal>
          <c:smooth val="1"/>
        </c:ser>
        <c:ser>
          <c:idx val="6"/>
          <c:order val="7"/>
          <c:tx>
            <c:strRef>
              <c:f>Sheet1!$V$1</c:f>
              <c:strCache>
                <c:ptCount val="1"/>
                <c:pt idx="0">
                  <c:v>C1</c:v>
                </c:pt>
              </c:strCache>
            </c:strRef>
          </c:tx>
          <c:spPr>
            <a:ln w="254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Sheet1!$V$4:$V$999</c:f>
              <c:numCache>
                <c:formatCode>General</c:formatCode>
                <c:ptCount val="996"/>
                <c:pt idx="0">
                  <c:v>0</c:v>
                </c:pt>
                <c:pt idx="1">
                  <c:v>1.3888657405914273E-2</c:v>
                </c:pt>
                <c:pt idx="2">
                  <c:v>1.7360821759211831E-2</c:v>
                </c:pt>
                <c:pt idx="3">
                  <c:v>2.4305150465806946E-2</c:v>
                </c:pt>
                <c:pt idx="4">
                  <c:v>2.7777314811828546E-2</c:v>
                </c:pt>
                <c:pt idx="5">
                  <c:v>4.1665972225018777E-2</c:v>
                </c:pt>
                <c:pt idx="6">
                  <c:v>5.555462963093305E-2</c:v>
                </c:pt>
                <c:pt idx="7">
                  <c:v>5.9026793984230608E-2</c:v>
                </c:pt>
                <c:pt idx="8">
                  <c:v>0.10069276620197343</c:v>
                </c:pt>
                <c:pt idx="9">
                  <c:v>0.12847008102107793</c:v>
                </c:pt>
                <c:pt idx="10">
                  <c:v>0.13541440972039709</c:v>
                </c:pt>
                <c:pt idx="11">
                  <c:v>0.13888657407369465</c:v>
                </c:pt>
                <c:pt idx="12">
                  <c:v>0.1423587384269922</c:v>
                </c:pt>
                <c:pt idx="13">
                  <c:v>0.14583090278028976</c:v>
                </c:pt>
                <c:pt idx="14">
                  <c:v>0.15277523147960892</c:v>
                </c:pt>
                <c:pt idx="15">
                  <c:v>0.15624739583290648</c:v>
                </c:pt>
                <c:pt idx="16">
                  <c:v>0.15971956018620403</c:v>
                </c:pt>
                <c:pt idx="17">
                  <c:v>0.16319172453950159</c:v>
                </c:pt>
                <c:pt idx="18">
                  <c:v>0.16666388888552319</c:v>
                </c:pt>
                <c:pt idx="19">
                  <c:v>0.17013605323882075</c:v>
                </c:pt>
                <c:pt idx="20">
                  <c:v>0.17360821759211831</c:v>
                </c:pt>
                <c:pt idx="21">
                  <c:v>0.17708038194541587</c:v>
                </c:pt>
                <c:pt idx="22">
                  <c:v>0.18055254629871342</c:v>
                </c:pt>
                <c:pt idx="23">
                  <c:v>0.18402471065201098</c:v>
                </c:pt>
                <c:pt idx="24">
                  <c:v>0.18749687499803258</c:v>
                </c:pt>
                <c:pt idx="25">
                  <c:v>0.19096903935133014</c:v>
                </c:pt>
                <c:pt idx="26">
                  <c:v>0.20832986111054197</c:v>
                </c:pt>
                <c:pt idx="27">
                  <c:v>0.21180202546383953</c:v>
                </c:pt>
                <c:pt idx="28">
                  <c:v>0.21527418981713708</c:v>
                </c:pt>
                <c:pt idx="29">
                  <c:v>0.21874635417043464</c:v>
                </c:pt>
                <c:pt idx="30">
                  <c:v>0.2256906828697538</c:v>
                </c:pt>
                <c:pt idx="31">
                  <c:v>0.23610717592964647</c:v>
                </c:pt>
                <c:pt idx="32">
                  <c:v>0.23957934027566807</c:v>
                </c:pt>
                <c:pt idx="33">
                  <c:v>0.24305150462896563</c:v>
                </c:pt>
                <c:pt idx="34">
                  <c:v>0.24652366898226319</c:v>
                </c:pt>
                <c:pt idx="35">
                  <c:v>0.2534679976888583</c:v>
                </c:pt>
                <c:pt idx="36">
                  <c:v>0.2569401620348799</c:v>
                </c:pt>
                <c:pt idx="37">
                  <c:v>0.26735665509477258</c:v>
                </c:pt>
                <c:pt idx="38">
                  <c:v>0.27082881944807013</c:v>
                </c:pt>
                <c:pt idx="39">
                  <c:v>0.27430098379409174</c:v>
                </c:pt>
                <c:pt idx="40">
                  <c:v>0.27777314814738929</c:v>
                </c:pt>
                <c:pt idx="41">
                  <c:v>0.28471747685398441</c:v>
                </c:pt>
                <c:pt idx="42">
                  <c:v>0.28818964120728197</c:v>
                </c:pt>
                <c:pt idx="43">
                  <c:v>0.29166180555330357</c:v>
                </c:pt>
                <c:pt idx="44">
                  <c:v>0.29860613425989868</c:v>
                </c:pt>
                <c:pt idx="45">
                  <c:v>0.30207829861319624</c:v>
                </c:pt>
                <c:pt idx="46">
                  <c:v>0.3055504629664938</c:v>
                </c:pt>
                <c:pt idx="47">
                  <c:v>0.3090226273125154</c:v>
                </c:pt>
                <c:pt idx="48">
                  <c:v>0.31596695601911051</c:v>
                </c:pt>
                <c:pt idx="49">
                  <c:v>0.31943912037240807</c:v>
                </c:pt>
                <c:pt idx="50">
                  <c:v>0.32291128472570563</c:v>
                </c:pt>
                <c:pt idx="51">
                  <c:v>0.32985561342502479</c:v>
                </c:pt>
                <c:pt idx="52">
                  <c:v>0.34027210648491746</c:v>
                </c:pt>
                <c:pt idx="53">
                  <c:v>0.34374427083093906</c:v>
                </c:pt>
                <c:pt idx="54">
                  <c:v>0.35416076389083173</c:v>
                </c:pt>
                <c:pt idx="55">
                  <c:v>0.35763292824412929</c:v>
                </c:pt>
                <c:pt idx="56">
                  <c:v>0.368049421296746</c:v>
                </c:pt>
                <c:pt idx="57">
                  <c:v>0.37499375000334112</c:v>
                </c:pt>
                <c:pt idx="58">
                  <c:v>0.37846591434936272</c:v>
                </c:pt>
                <c:pt idx="59">
                  <c:v>0.38193807870266028</c:v>
                </c:pt>
                <c:pt idx="60">
                  <c:v>0.38541024305595784</c:v>
                </c:pt>
                <c:pt idx="61">
                  <c:v>0.38888240740925539</c:v>
                </c:pt>
                <c:pt idx="62">
                  <c:v>0.39235457176255295</c:v>
                </c:pt>
                <c:pt idx="63">
                  <c:v>0.39582673610857455</c:v>
                </c:pt>
                <c:pt idx="64">
                  <c:v>0.39929890046187211</c:v>
                </c:pt>
                <c:pt idx="65">
                  <c:v>0.40624322916846722</c:v>
                </c:pt>
                <c:pt idx="66">
                  <c:v>0.40971539352176478</c:v>
                </c:pt>
                <c:pt idx="67">
                  <c:v>0.4201318865743815</c:v>
                </c:pt>
                <c:pt idx="68">
                  <c:v>0.42360405092767905</c:v>
                </c:pt>
                <c:pt idx="69">
                  <c:v>0.42707621528097661</c:v>
                </c:pt>
                <c:pt idx="70">
                  <c:v>0.43402054398029577</c:v>
                </c:pt>
                <c:pt idx="71">
                  <c:v>0.43749270833359333</c:v>
                </c:pt>
                <c:pt idx="72">
                  <c:v>0.44096487268689089</c:v>
                </c:pt>
                <c:pt idx="73">
                  <c:v>0.44443703704018844</c:v>
                </c:pt>
                <c:pt idx="74">
                  <c:v>0.44790920138621004</c:v>
                </c:pt>
                <c:pt idx="75">
                  <c:v>0.4513813657395076</c:v>
                </c:pt>
                <c:pt idx="76">
                  <c:v>0.45485353009280516</c:v>
                </c:pt>
                <c:pt idx="77">
                  <c:v>0.46874218749871943</c:v>
                </c:pt>
                <c:pt idx="78">
                  <c:v>0.47221435185201699</c:v>
                </c:pt>
                <c:pt idx="79">
                  <c:v>0.47568651620531455</c:v>
                </c:pt>
                <c:pt idx="80">
                  <c:v>0.4791586805586121</c:v>
                </c:pt>
                <c:pt idx="81">
                  <c:v>0.4826308449046337</c:v>
                </c:pt>
                <c:pt idx="82">
                  <c:v>0.48610300925793126</c:v>
                </c:pt>
                <c:pt idx="83">
                  <c:v>0.49304733796452638</c:v>
                </c:pt>
                <c:pt idx="84">
                  <c:v>0.49651950231782394</c:v>
                </c:pt>
                <c:pt idx="85">
                  <c:v>0.49999166666384554</c:v>
                </c:pt>
                <c:pt idx="86">
                  <c:v>0.50346383101714309</c:v>
                </c:pt>
                <c:pt idx="87">
                  <c:v>0.51388032407703577</c:v>
                </c:pt>
                <c:pt idx="88">
                  <c:v>0.51735248842305737</c:v>
                </c:pt>
                <c:pt idx="89">
                  <c:v>0.52082465277635492</c:v>
                </c:pt>
                <c:pt idx="90">
                  <c:v>0.52429681712965248</c:v>
                </c:pt>
                <c:pt idx="91">
                  <c:v>0.5312411458362476</c:v>
                </c:pt>
                <c:pt idx="92">
                  <c:v>0.5347133101822692</c:v>
                </c:pt>
                <c:pt idx="93">
                  <c:v>0.54165763888886431</c:v>
                </c:pt>
                <c:pt idx="94">
                  <c:v>0.55207413194148103</c:v>
                </c:pt>
                <c:pt idx="95">
                  <c:v>0.55554629629477859</c:v>
                </c:pt>
                <c:pt idx="96">
                  <c:v>0.55901846064807614</c:v>
                </c:pt>
                <c:pt idx="97">
                  <c:v>0.5624906250013737</c:v>
                </c:pt>
                <c:pt idx="98">
                  <c:v>0.56596278935467126</c:v>
                </c:pt>
                <c:pt idx="99">
                  <c:v>0.56943495370069286</c:v>
                </c:pt>
                <c:pt idx="100">
                  <c:v>0.57290711805399042</c:v>
                </c:pt>
                <c:pt idx="101">
                  <c:v>0.57985144676058553</c:v>
                </c:pt>
                <c:pt idx="102">
                  <c:v>0.59026793981320225</c:v>
                </c:pt>
                <c:pt idx="103">
                  <c:v>0.5937401041664998</c:v>
                </c:pt>
                <c:pt idx="104">
                  <c:v>0.59721226851979736</c:v>
                </c:pt>
                <c:pt idx="105">
                  <c:v>0.60415659721911652</c:v>
                </c:pt>
                <c:pt idx="106">
                  <c:v>0.61457309027900919</c:v>
                </c:pt>
                <c:pt idx="107">
                  <c:v>0.61804525463230675</c:v>
                </c:pt>
                <c:pt idx="108">
                  <c:v>0.62151741897832835</c:v>
                </c:pt>
                <c:pt idx="109">
                  <c:v>0.62498958333162591</c:v>
                </c:pt>
                <c:pt idx="110">
                  <c:v>0.62846174768492347</c:v>
                </c:pt>
                <c:pt idx="111">
                  <c:v>0.63540607639151858</c:v>
                </c:pt>
                <c:pt idx="112">
                  <c:v>0.63887824073754018</c:v>
                </c:pt>
                <c:pt idx="113">
                  <c:v>0.64235040509083774</c:v>
                </c:pt>
                <c:pt idx="114">
                  <c:v>0.64929473379743285</c:v>
                </c:pt>
                <c:pt idx="115">
                  <c:v>0.65623906249675201</c:v>
                </c:pt>
                <c:pt idx="116">
                  <c:v>0.65971122685004957</c:v>
                </c:pt>
                <c:pt idx="117">
                  <c:v>0.66318339120334713</c:v>
                </c:pt>
                <c:pt idx="118">
                  <c:v>0.66665555555664469</c:v>
                </c:pt>
                <c:pt idx="119">
                  <c:v>0.67012771990994224</c:v>
                </c:pt>
                <c:pt idx="120">
                  <c:v>0.67359988425596384</c:v>
                </c:pt>
                <c:pt idx="121">
                  <c:v>0.68401637731585652</c:v>
                </c:pt>
                <c:pt idx="122">
                  <c:v>0.7048493634283659</c:v>
                </c:pt>
                <c:pt idx="123">
                  <c:v>0.70832152778166346</c:v>
                </c:pt>
                <c:pt idx="124">
                  <c:v>0.71179369212768506</c:v>
                </c:pt>
                <c:pt idx="125">
                  <c:v>0.71526585648098262</c:v>
                </c:pt>
                <c:pt idx="126">
                  <c:v>0.71873802083428018</c:v>
                </c:pt>
                <c:pt idx="127">
                  <c:v>0.72568234954087529</c:v>
                </c:pt>
                <c:pt idx="128">
                  <c:v>0.73262667824019445</c:v>
                </c:pt>
                <c:pt idx="129">
                  <c:v>0.73609884259349201</c:v>
                </c:pt>
                <c:pt idx="130">
                  <c:v>0.73957100694678957</c:v>
                </c:pt>
                <c:pt idx="131">
                  <c:v>0.74304317130008712</c:v>
                </c:pt>
                <c:pt idx="132">
                  <c:v>0.74651533564610872</c:v>
                </c:pt>
                <c:pt idx="133">
                  <c:v>0.7569318287060014</c:v>
                </c:pt>
                <c:pt idx="134">
                  <c:v>0.76040399305929895</c:v>
                </c:pt>
                <c:pt idx="135">
                  <c:v>0.77082048611191567</c:v>
                </c:pt>
                <c:pt idx="136">
                  <c:v>0.77776481481851079</c:v>
                </c:pt>
                <c:pt idx="137">
                  <c:v>0.78123697916453239</c:v>
                </c:pt>
                <c:pt idx="138">
                  <c:v>0.7881813078711275</c:v>
                </c:pt>
                <c:pt idx="139">
                  <c:v>0.79165347222442506</c:v>
                </c:pt>
                <c:pt idx="140">
                  <c:v>0.79512563657772262</c:v>
                </c:pt>
                <c:pt idx="141">
                  <c:v>0.79859780092374422</c:v>
                </c:pt>
                <c:pt idx="142">
                  <c:v>0.80554212963033933</c:v>
                </c:pt>
                <c:pt idx="143">
                  <c:v>0.80901429398363689</c:v>
                </c:pt>
                <c:pt idx="144">
                  <c:v>0.81943078703625361</c:v>
                </c:pt>
                <c:pt idx="145">
                  <c:v>0.83679160879546544</c:v>
                </c:pt>
                <c:pt idx="146">
                  <c:v>0.84026377314876299</c:v>
                </c:pt>
                <c:pt idx="147">
                  <c:v>0.84373593750206055</c:v>
                </c:pt>
                <c:pt idx="148">
                  <c:v>0.85762459490797482</c:v>
                </c:pt>
                <c:pt idx="149">
                  <c:v>0.86109675926127238</c:v>
                </c:pt>
                <c:pt idx="150">
                  <c:v>0.86456892361456994</c:v>
                </c:pt>
                <c:pt idx="151">
                  <c:v>0.86804108796059154</c:v>
                </c:pt>
                <c:pt idx="152">
                  <c:v>0.8715132523138891</c:v>
                </c:pt>
                <c:pt idx="153">
                  <c:v>0.88192974537378177</c:v>
                </c:pt>
                <c:pt idx="154">
                  <c:v>0.88540190971980337</c:v>
                </c:pt>
                <c:pt idx="155">
                  <c:v>0.89234623842639849</c:v>
                </c:pt>
                <c:pt idx="156">
                  <c:v>0.89581840277969604</c:v>
                </c:pt>
                <c:pt idx="157">
                  <c:v>0.90623489583231276</c:v>
                </c:pt>
                <c:pt idx="158">
                  <c:v>0.90970706018561032</c:v>
                </c:pt>
                <c:pt idx="159">
                  <c:v>0.91665138889220543</c:v>
                </c:pt>
                <c:pt idx="160">
                  <c:v>0.92706788194482215</c:v>
                </c:pt>
                <c:pt idx="161">
                  <c:v>0.93054004629811971</c:v>
                </c:pt>
                <c:pt idx="162">
                  <c:v>0.93401221065141726</c:v>
                </c:pt>
                <c:pt idx="163">
                  <c:v>0.94095653935073642</c:v>
                </c:pt>
                <c:pt idx="164">
                  <c:v>0.94790086805733154</c:v>
                </c:pt>
                <c:pt idx="165">
                  <c:v>0.95137303241062909</c:v>
                </c:pt>
                <c:pt idx="166">
                  <c:v>0.95831736110994825</c:v>
                </c:pt>
                <c:pt idx="167">
                  <c:v>0.96873385416984092</c:v>
                </c:pt>
                <c:pt idx="168">
                  <c:v>0.9826225115757552</c:v>
                </c:pt>
                <c:pt idx="169">
                  <c:v>0.99998333333496703</c:v>
                </c:pt>
                <c:pt idx="170">
                  <c:v>1.0034554976882646</c:v>
                </c:pt>
                <c:pt idx="171">
                  <c:v>1.0069276620342862</c:v>
                </c:pt>
                <c:pt idx="172">
                  <c:v>1.0138719907408813</c:v>
                </c:pt>
                <c:pt idx="173">
                  <c:v>1.0208163194474764</c:v>
                </c:pt>
                <c:pt idx="174">
                  <c:v>1.024288483793498</c:v>
                </c:pt>
                <c:pt idx="175">
                  <c:v>1.0312328125000931</c:v>
                </c:pt>
                <c:pt idx="176">
                  <c:v>1.0381771412066882</c:v>
                </c:pt>
                <c:pt idx="177">
                  <c:v>1.0451214699060074</c:v>
                </c:pt>
                <c:pt idx="178">
                  <c:v>1.048593634259305</c:v>
                </c:pt>
                <c:pt idx="179">
                  <c:v>1.0520657986126025</c:v>
                </c:pt>
                <c:pt idx="180">
                  <c:v>1.0555379629659001</c:v>
                </c:pt>
                <c:pt idx="181">
                  <c:v>1.0590101273119217</c:v>
                </c:pt>
                <c:pt idx="182">
                  <c:v>1.0624822916652192</c:v>
                </c:pt>
                <c:pt idx="183">
                  <c:v>1.0659544560185168</c:v>
                </c:pt>
                <c:pt idx="184">
                  <c:v>1.0694266203718144</c:v>
                </c:pt>
                <c:pt idx="185">
                  <c:v>1.0728987847251119</c:v>
                </c:pt>
                <c:pt idx="186">
                  <c:v>1.0867874421310262</c:v>
                </c:pt>
                <c:pt idx="187">
                  <c:v>1.0972039351836429</c:v>
                </c:pt>
                <c:pt idx="188">
                  <c:v>1.104148263890238</c:v>
                </c:pt>
                <c:pt idx="189">
                  <c:v>1.1145647569428547</c:v>
                </c:pt>
                <c:pt idx="190">
                  <c:v>1.1215090856494498</c:v>
                </c:pt>
                <c:pt idx="191">
                  <c:v>1.1249812500027474</c:v>
                </c:pt>
                <c:pt idx="192">
                  <c:v>1.128453414348769</c:v>
                </c:pt>
                <c:pt idx="193">
                  <c:v>1.1319255787020666</c:v>
                </c:pt>
                <c:pt idx="194">
                  <c:v>1.1353977430553641</c:v>
                </c:pt>
                <c:pt idx="195">
                  <c:v>1.1388699074086617</c:v>
                </c:pt>
                <c:pt idx="196">
                  <c:v>1.1423420717619592</c:v>
                </c:pt>
                <c:pt idx="197">
                  <c:v>1.1458142361079808</c:v>
                </c:pt>
                <c:pt idx="198">
                  <c:v>1.1492864004612784</c:v>
                </c:pt>
                <c:pt idx="199">
                  <c:v>1.1527585648145759</c:v>
                </c:pt>
                <c:pt idx="200">
                  <c:v>1.1597028935211711</c:v>
                </c:pt>
                <c:pt idx="201">
                  <c:v>1.1631750578671927</c:v>
                </c:pt>
                <c:pt idx="202">
                  <c:v>1.1701193865737878</c:v>
                </c:pt>
                <c:pt idx="203">
                  <c:v>1.1770637152803829</c:v>
                </c:pt>
                <c:pt idx="204">
                  <c:v>1.1805358796264045</c:v>
                </c:pt>
                <c:pt idx="205">
                  <c:v>1.1840080439797021</c:v>
                </c:pt>
                <c:pt idx="206">
                  <c:v>1.1874802083329996</c:v>
                </c:pt>
                <c:pt idx="207">
                  <c:v>1.1944245370395947</c:v>
                </c:pt>
                <c:pt idx="208">
                  <c:v>1.1978967013856163</c:v>
                </c:pt>
                <c:pt idx="209">
                  <c:v>1.2013688657389139</c:v>
                </c:pt>
                <c:pt idx="210">
                  <c:v>1.2048410300922114</c:v>
                </c:pt>
                <c:pt idx="211">
                  <c:v>1.208313194445509</c:v>
                </c:pt>
                <c:pt idx="212">
                  <c:v>1.2117853587988066</c:v>
                </c:pt>
                <c:pt idx="213">
                  <c:v>1.2256740162047208</c:v>
                </c:pt>
                <c:pt idx="214">
                  <c:v>1.23261834490404</c:v>
                </c:pt>
                <c:pt idx="215">
                  <c:v>1.2360905092573375</c:v>
                </c:pt>
                <c:pt idx="216">
                  <c:v>1.2499791666705278</c:v>
                </c:pt>
                <c:pt idx="217">
                  <c:v>1.2534513310165494</c:v>
                </c:pt>
                <c:pt idx="218">
                  <c:v>1.2603956597231445</c:v>
                </c:pt>
                <c:pt idx="219">
                  <c:v>1.263867824076442</c:v>
                </c:pt>
                <c:pt idx="220">
                  <c:v>1.2812286458356539</c:v>
                </c:pt>
                <c:pt idx="221">
                  <c:v>1.2847008101889514</c:v>
                </c:pt>
                <c:pt idx="222">
                  <c:v>1.288172974534973</c:v>
                </c:pt>
                <c:pt idx="223">
                  <c:v>1.2916451388882706</c:v>
                </c:pt>
                <c:pt idx="224">
                  <c:v>1.2951173032415682</c:v>
                </c:pt>
                <c:pt idx="225">
                  <c:v>1.2985894675948657</c:v>
                </c:pt>
                <c:pt idx="226">
                  <c:v>1.3020616319481633</c:v>
                </c:pt>
                <c:pt idx="227">
                  <c:v>1.3090059606474824</c:v>
                </c:pt>
                <c:pt idx="228">
                  <c:v>1.31247812500078</c:v>
                </c:pt>
                <c:pt idx="229">
                  <c:v>1.3159502893540775</c:v>
                </c:pt>
                <c:pt idx="230">
                  <c:v>1.3194224537073751</c:v>
                </c:pt>
                <c:pt idx="231">
                  <c:v>1.3228946180533967</c:v>
                </c:pt>
                <c:pt idx="232">
                  <c:v>1.3263667824066943</c:v>
                </c:pt>
                <c:pt idx="233">
                  <c:v>1.3298389467599918</c:v>
                </c:pt>
                <c:pt idx="234">
                  <c:v>1.3402554398126085</c:v>
                </c:pt>
                <c:pt idx="235">
                  <c:v>1.3576162615718204</c:v>
                </c:pt>
                <c:pt idx="236">
                  <c:v>1.3645605902784155</c:v>
                </c:pt>
                <c:pt idx="237">
                  <c:v>1.368032754631713</c:v>
                </c:pt>
                <c:pt idx="238">
                  <c:v>1.3715049189850106</c:v>
                </c:pt>
                <c:pt idx="239">
                  <c:v>1.3819214120376273</c:v>
                </c:pt>
                <c:pt idx="240">
                  <c:v>1.3853935763909249</c:v>
                </c:pt>
                <c:pt idx="241">
                  <c:v>1.3888657407442224</c:v>
                </c:pt>
                <c:pt idx="242">
                  <c:v>1.3958100694435416</c:v>
                </c:pt>
                <c:pt idx="243">
                  <c:v>1.3992822337968391</c:v>
                </c:pt>
                <c:pt idx="244">
                  <c:v>1.4027543981501367</c:v>
                </c:pt>
                <c:pt idx="245">
                  <c:v>1.4062265625034343</c:v>
                </c:pt>
                <c:pt idx="246">
                  <c:v>1.4131708912027534</c:v>
                </c:pt>
                <c:pt idx="247">
                  <c:v>1.416643055556051</c:v>
                </c:pt>
                <c:pt idx="248">
                  <c:v>1.4270595486086677</c:v>
                </c:pt>
                <c:pt idx="249">
                  <c:v>1.4340038773152628</c:v>
                </c:pt>
                <c:pt idx="250">
                  <c:v>1.4374760416685604</c:v>
                </c:pt>
                <c:pt idx="251">
                  <c:v>1.4409482060218579</c:v>
                </c:pt>
                <c:pt idx="252">
                  <c:v>1.4444203703678795</c:v>
                </c:pt>
                <c:pt idx="253">
                  <c:v>1.4513646990744746</c:v>
                </c:pt>
                <c:pt idx="254">
                  <c:v>1.4548368634277722</c:v>
                </c:pt>
                <c:pt idx="255">
                  <c:v>1.4652533564803889</c:v>
                </c:pt>
                <c:pt idx="256">
                  <c:v>1.4687255208336865</c:v>
                </c:pt>
                <c:pt idx="257">
                  <c:v>1.4756698495402816</c:v>
                </c:pt>
                <c:pt idx="258">
                  <c:v>1.4791420138863032</c:v>
                </c:pt>
                <c:pt idx="259">
                  <c:v>1.4826141782396007</c:v>
                </c:pt>
                <c:pt idx="260">
                  <c:v>1.4930306712994934</c:v>
                </c:pt>
                <c:pt idx="261">
                  <c:v>1.496502835645515</c:v>
                </c:pt>
                <c:pt idx="262">
                  <c:v>1.5034471643521101</c:v>
                </c:pt>
                <c:pt idx="263">
                  <c:v>1.5069193287054077</c:v>
                </c:pt>
                <c:pt idx="264">
                  <c:v>1.5103914930587052</c:v>
                </c:pt>
                <c:pt idx="265">
                  <c:v>1.5138636574047268</c:v>
                </c:pt>
                <c:pt idx="266">
                  <c:v>1.520807986111322</c:v>
                </c:pt>
                <c:pt idx="267">
                  <c:v>1.5312244791639387</c:v>
                </c:pt>
                <c:pt idx="268">
                  <c:v>1.5346966435172362</c:v>
                </c:pt>
                <c:pt idx="269">
                  <c:v>1.5381688078705338</c:v>
                </c:pt>
                <c:pt idx="270">
                  <c:v>1.5416409722238313</c:v>
                </c:pt>
                <c:pt idx="271">
                  <c:v>1.5520574652764481</c:v>
                </c:pt>
                <c:pt idx="272">
                  <c:v>1.5555296296297456</c:v>
                </c:pt>
                <c:pt idx="273">
                  <c:v>1.5590017939830432</c:v>
                </c:pt>
                <c:pt idx="274">
                  <c:v>1.5659461226823623</c:v>
                </c:pt>
                <c:pt idx="275">
                  <c:v>1.5694182870356599</c:v>
                </c:pt>
                <c:pt idx="276">
                  <c:v>1.576362615742255</c:v>
                </c:pt>
                <c:pt idx="277">
                  <c:v>1.5902512731481693</c:v>
                </c:pt>
                <c:pt idx="278">
                  <c:v>1.5937234375014668</c:v>
                </c:pt>
                <c:pt idx="279">
                  <c:v>1.600667766200786</c:v>
                </c:pt>
                <c:pt idx="280">
                  <c:v>1.6041399305540835</c:v>
                </c:pt>
                <c:pt idx="281">
                  <c:v>1.6076120949073811</c:v>
                </c:pt>
                <c:pt idx="282">
                  <c:v>1.6110842592606787</c:v>
                </c:pt>
                <c:pt idx="283">
                  <c:v>1.6145564236139762</c:v>
                </c:pt>
                <c:pt idx="284">
                  <c:v>1.6180285879599978</c:v>
                </c:pt>
                <c:pt idx="285">
                  <c:v>1.6215007523132954</c:v>
                </c:pt>
                <c:pt idx="286">
                  <c:v>1.6249729166665929</c:v>
                </c:pt>
                <c:pt idx="287">
                  <c:v>1.6284450810198905</c:v>
                </c:pt>
                <c:pt idx="288">
                  <c:v>1.6458059027791023</c:v>
                </c:pt>
                <c:pt idx="289">
                  <c:v>1.6527502314784215</c:v>
                </c:pt>
                <c:pt idx="290">
                  <c:v>1.656222395831719</c:v>
                </c:pt>
                <c:pt idx="291">
                  <c:v>1.6596945601850166</c:v>
                </c:pt>
                <c:pt idx="292">
                  <c:v>1.6631667245383142</c:v>
                </c:pt>
                <c:pt idx="293">
                  <c:v>1.6701110532376333</c:v>
                </c:pt>
                <c:pt idx="294">
                  <c:v>1.6735832175909309</c:v>
                </c:pt>
                <c:pt idx="295">
                  <c:v>1.6770553819442284</c:v>
                </c:pt>
                <c:pt idx="296">
                  <c:v>1.680527546297526</c:v>
                </c:pt>
                <c:pt idx="297">
                  <c:v>1.6839997106508235</c:v>
                </c:pt>
                <c:pt idx="298">
                  <c:v>1.6874718749968451</c:v>
                </c:pt>
                <c:pt idx="299">
                  <c:v>1.6909440393501427</c:v>
                </c:pt>
                <c:pt idx="300">
                  <c:v>1.6944162037034403</c:v>
                </c:pt>
                <c:pt idx="301">
                  <c:v>1.6978883680567378</c:v>
                </c:pt>
                <c:pt idx="302">
                  <c:v>1.7013605324100354</c:v>
                </c:pt>
                <c:pt idx="303">
                  <c:v>1.7152491898159496</c:v>
                </c:pt>
                <c:pt idx="304">
                  <c:v>1.7187213541692472</c:v>
                </c:pt>
                <c:pt idx="305">
                  <c:v>1.7221935185152688</c:v>
                </c:pt>
                <c:pt idx="306">
                  <c:v>1.7291378472218639</c:v>
                </c:pt>
                <c:pt idx="307">
                  <c:v>1.736082175928459</c:v>
                </c:pt>
                <c:pt idx="308">
                  <c:v>1.7430265046277782</c:v>
                </c:pt>
                <c:pt idx="309">
                  <c:v>1.7534429976876709</c:v>
                </c:pt>
                <c:pt idx="310">
                  <c:v>1.76038732638699</c:v>
                </c:pt>
                <c:pt idx="311">
                  <c:v>1.7638594907402876</c:v>
                </c:pt>
                <c:pt idx="312">
                  <c:v>1.7708038194468827</c:v>
                </c:pt>
                <c:pt idx="313">
                  <c:v>1.7777481481462019</c:v>
                </c:pt>
                <c:pt idx="314">
                  <c:v>1.7812203124994994</c:v>
                </c:pt>
                <c:pt idx="315">
                  <c:v>1.7916368055593921</c:v>
                </c:pt>
                <c:pt idx="316">
                  <c:v>1.7951089699054137</c:v>
                </c:pt>
                <c:pt idx="317">
                  <c:v>1.7985811342587112</c:v>
                </c:pt>
                <c:pt idx="318">
                  <c:v>1.8089976273186039</c:v>
                </c:pt>
                <c:pt idx="319">
                  <c:v>1.8124697916646255</c:v>
                </c:pt>
                <c:pt idx="320">
                  <c:v>1.8194141203712206</c:v>
                </c:pt>
                <c:pt idx="321">
                  <c:v>1.8228862847245182</c:v>
                </c:pt>
                <c:pt idx="322">
                  <c:v>1.8298306134238373</c:v>
                </c:pt>
                <c:pt idx="323">
                  <c:v>1.8333027777771349</c:v>
                </c:pt>
                <c:pt idx="324">
                  <c:v>1.8367749421304325</c:v>
                </c:pt>
                <c:pt idx="325">
                  <c:v>1.84024710648373</c:v>
                </c:pt>
                <c:pt idx="326">
                  <c:v>1.8541357638896443</c:v>
                </c:pt>
                <c:pt idx="327">
                  <c:v>1.8610800925962394</c:v>
                </c:pt>
                <c:pt idx="328">
                  <c:v>1.864552256942261</c:v>
                </c:pt>
                <c:pt idx="329">
                  <c:v>1.8680244212955586</c:v>
                </c:pt>
                <c:pt idx="330">
                  <c:v>1.8714965856488561</c:v>
                </c:pt>
                <c:pt idx="331">
                  <c:v>1.8749687500021537</c:v>
                </c:pt>
                <c:pt idx="332">
                  <c:v>1.8784409143554512</c:v>
                </c:pt>
                <c:pt idx="333">
                  <c:v>1.8819130787014728</c:v>
                </c:pt>
                <c:pt idx="334">
                  <c:v>1.8853852430547704</c:v>
                </c:pt>
                <c:pt idx="335">
                  <c:v>1.8923295717613655</c:v>
                </c:pt>
                <c:pt idx="336">
                  <c:v>1.8958017361146631</c:v>
                </c:pt>
                <c:pt idx="337">
                  <c:v>1.8992739004606847</c:v>
                </c:pt>
                <c:pt idx="338">
                  <c:v>1.9027460648139822</c:v>
                </c:pt>
                <c:pt idx="339">
                  <c:v>1.9062182291672798</c:v>
                </c:pt>
                <c:pt idx="340">
                  <c:v>1.9096903935205773</c:v>
                </c:pt>
                <c:pt idx="341">
                  <c:v>1.9131625578738749</c:v>
                </c:pt>
                <c:pt idx="342">
                  <c:v>1.9270512152797892</c:v>
                </c:pt>
                <c:pt idx="343">
                  <c:v>1.9305233796330867</c:v>
                </c:pt>
                <c:pt idx="344">
                  <c:v>1.944412037039001</c:v>
                </c:pt>
                <c:pt idx="345">
                  <c:v>1.9478842013922986</c:v>
                </c:pt>
                <c:pt idx="346">
                  <c:v>1.9548285300916177</c:v>
                </c:pt>
                <c:pt idx="347">
                  <c:v>1.9583006944449153</c:v>
                </c:pt>
                <c:pt idx="348">
                  <c:v>1.9617728587982128</c:v>
                </c:pt>
                <c:pt idx="349">
                  <c:v>1.968717187497532</c:v>
                </c:pt>
                <c:pt idx="350">
                  <c:v>1.9756583912021597</c:v>
                </c:pt>
                <c:pt idx="351">
                  <c:v>1.9826028935203794</c:v>
                </c:pt>
                <c:pt idx="352">
                  <c:v>1.9860751736123348</c:v>
                </c:pt>
                <c:pt idx="353">
                  <c:v>1.9895474537042901</c:v>
                </c:pt>
                <c:pt idx="354">
                  <c:v>1.9930197337962454</c:v>
                </c:pt>
                <c:pt idx="355">
                  <c:v>1.9964920138882007</c:v>
                </c:pt>
                <c:pt idx="356">
                  <c:v>2.0034365740721114</c:v>
                </c:pt>
                <c:pt idx="357">
                  <c:v>2.0103811342560221</c:v>
                </c:pt>
                <c:pt idx="358">
                  <c:v>2.0173256944472087</c:v>
                </c:pt>
                <c:pt idx="359">
                  <c:v>2.020797974539164</c:v>
                </c:pt>
                <c:pt idx="360">
                  <c:v>2.0242702546311193</c:v>
                </c:pt>
                <c:pt idx="361">
                  <c:v>2.0277425347230746</c:v>
                </c:pt>
                <c:pt idx="362">
                  <c:v>2.03121481481503</c:v>
                </c:pt>
                <c:pt idx="363">
                  <c:v>2.0346870949069853</c:v>
                </c:pt>
                <c:pt idx="364">
                  <c:v>2.0451039351828513</c:v>
                </c:pt>
                <c:pt idx="365">
                  <c:v>2.0520484953740379</c:v>
                </c:pt>
                <c:pt idx="366">
                  <c:v>2.0555207754659932</c:v>
                </c:pt>
                <c:pt idx="367">
                  <c:v>2.0589930555579485</c:v>
                </c:pt>
                <c:pt idx="368">
                  <c:v>2.0624653356499039</c:v>
                </c:pt>
                <c:pt idx="369">
                  <c:v>2.0659376157418592</c:v>
                </c:pt>
                <c:pt idx="370">
                  <c:v>2.0694098958338145</c:v>
                </c:pt>
                <c:pt idx="371">
                  <c:v>2.0728821759257698</c:v>
                </c:pt>
                <c:pt idx="372">
                  <c:v>2.0763544560177252</c:v>
                </c:pt>
                <c:pt idx="373">
                  <c:v>2.0867712962935911</c:v>
                </c:pt>
                <c:pt idx="374">
                  <c:v>2.0902435763855465</c:v>
                </c:pt>
                <c:pt idx="375">
                  <c:v>2.0971881365767331</c:v>
                </c:pt>
                <c:pt idx="376">
                  <c:v>2.1006604166686884</c:v>
                </c:pt>
                <c:pt idx="377">
                  <c:v>2.1041326967606437</c:v>
                </c:pt>
                <c:pt idx="378">
                  <c:v>2.1076049768525991</c:v>
                </c:pt>
                <c:pt idx="379">
                  <c:v>2.1110772569445544</c:v>
                </c:pt>
                <c:pt idx="380">
                  <c:v>2.1145495370365097</c:v>
                </c:pt>
                <c:pt idx="381">
                  <c:v>2.118021817128465</c:v>
                </c:pt>
                <c:pt idx="382">
                  <c:v>2.1214940972204204</c:v>
                </c:pt>
                <c:pt idx="383">
                  <c:v>2.1249663773123757</c:v>
                </c:pt>
                <c:pt idx="384">
                  <c:v>2.128438657404331</c:v>
                </c:pt>
                <c:pt idx="385">
                  <c:v>2.1319109375035623</c:v>
                </c:pt>
                <c:pt idx="386">
                  <c:v>2.1353832175955176</c:v>
                </c:pt>
                <c:pt idx="387">
                  <c:v>2.1458000578713836</c:v>
                </c:pt>
                <c:pt idx="388">
                  <c:v>2.1492723379633389</c:v>
                </c:pt>
                <c:pt idx="389">
                  <c:v>2.1562168981472496</c:v>
                </c:pt>
                <c:pt idx="390">
                  <c:v>2.1666337384231156</c:v>
                </c:pt>
                <c:pt idx="391">
                  <c:v>2.1701060185223469</c:v>
                </c:pt>
                <c:pt idx="392">
                  <c:v>2.1770505787062575</c:v>
                </c:pt>
                <c:pt idx="393">
                  <c:v>2.1805228587982128</c:v>
                </c:pt>
                <c:pt idx="394">
                  <c:v>2.1839951388901682</c:v>
                </c:pt>
                <c:pt idx="395">
                  <c:v>2.1874674189821235</c:v>
                </c:pt>
                <c:pt idx="396">
                  <c:v>2.1909396990740788</c:v>
                </c:pt>
                <c:pt idx="397">
                  <c:v>2.1944119791660341</c:v>
                </c:pt>
                <c:pt idx="398">
                  <c:v>2.1978842592579895</c:v>
                </c:pt>
                <c:pt idx="399">
                  <c:v>2.2048288194419001</c:v>
                </c:pt>
                <c:pt idx="400">
                  <c:v>2.2117733796330867</c:v>
                </c:pt>
                <c:pt idx="401">
                  <c:v>2.2152456597250421</c:v>
                </c:pt>
                <c:pt idx="402">
                  <c:v>2.2187179398169974</c:v>
                </c:pt>
                <c:pt idx="403">
                  <c:v>2.2221902199089527</c:v>
                </c:pt>
                <c:pt idx="404">
                  <c:v>2.225662500000908</c:v>
                </c:pt>
                <c:pt idx="405">
                  <c:v>2.2395516203687293</c:v>
                </c:pt>
                <c:pt idx="406">
                  <c:v>2.24649618055264</c:v>
                </c:pt>
                <c:pt idx="407">
                  <c:v>2.2534407407438266</c:v>
                </c:pt>
                <c:pt idx="408">
                  <c:v>2.2603853009277373</c:v>
                </c:pt>
                <c:pt idx="409">
                  <c:v>2.2673298611116479</c:v>
                </c:pt>
                <c:pt idx="410">
                  <c:v>2.2881635416633799</c:v>
                </c:pt>
                <c:pt idx="411">
                  <c:v>2.2916358217626112</c:v>
                </c:pt>
                <c:pt idx="412">
                  <c:v>2.2951081018545665</c:v>
                </c:pt>
                <c:pt idx="413">
                  <c:v>2.3020526620384771</c:v>
                </c:pt>
                <c:pt idx="414">
                  <c:v>2.3089972222223878</c:v>
                </c:pt>
                <c:pt idx="415">
                  <c:v>2.3124695023143431</c:v>
                </c:pt>
                <c:pt idx="416">
                  <c:v>2.3228863425902091</c:v>
                </c:pt>
                <c:pt idx="417">
                  <c:v>2.3263586226821644</c:v>
                </c:pt>
                <c:pt idx="418">
                  <c:v>2.3298309027813957</c:v>
                </c:pt>
                <c:pt idx="419">
                  <c:v>2.3367754629653064</c:v>
                </c:pt>
                <c:pt idx="420">
                  <c:v>2.343720023149217</c:v>
                </c:pt>
                <c:pt idx="421">
                  <c:v>2.3471923032411723</c:v>
                </c:pt>
                <c:pt idx="422">
                  <c:v>2.354136863425083</c:v>
                </c:pt>
                <c:pt idx="423">
                  <c:v>2.3610814236089936</c:v>
                </c:pt>
                <c:pt idx="424">
                  <c:v>2.364553703700949</c:v>
                </c:pt>
                <c:pt idx="425">
                  <c:v>2.3680259838001803</c:v>
                </c:pt>
                <c:pt idx="426">
                  <c:v>2.3714982638921356</c:v>
                </c:pt>
                <c:pt idx="427">
                  <c:v>2.3784428240760462</c:v>
                </c:pt>
                <c:pt idx="428">
                  <c:v>2.3819151041680016</c:v>
                </c:pt>
                <c:pt idx="429">
                  <c:v>2.3853873842599569</c:v>
                </c:pt>
                <c:pt idx="430">
                  <c:v>2.3888596643519122</c:v>
                </c:pt>
                <c:pt idx="431">
                  <c:v>2.3958042245358229</c:v>
                </c:pt>
                <c:pt idx="432">
                  <c:v>2.4096933449109201</c:v>
                </c:pt>
                <c:pt idx="433">
                  <c:v>2.4131656250028755</c:v>
                </c:pt>
                <c:pt idx="434">
                  <c:v>2.4201101851867861</c:v>
                </c:pt>
                <c:pt idx="435">
                  <c:v>2.4235824652787414</c:v>
                </c:pt>
                <c:pt idx="436">
                  <c:v>2.4270547453706968</c:v>
                </c:pt>
                <c:pt idx="437">
                  <c:v>2.4339993055546074</c:v>
                </c:pt>
                <c:pt idx="438">
                  <c:v>2.4409438657385181</c:v>
                </c:pt>
                <c:pt idx="439">
                  <c:v>2.4444161458304734</c:v>
                </c:pt>
                <c:pt idx="440">
                  <c:v>2.4478884259297047</c:v>
                </c:pt>
                <c:pt idx="441">
                  <c:v>2.4548329861136153</c:v>
                </c:pt>
                <c:pt idx="442">
                  <c:v>2.461777546297526</c:v>
                </c:pt>
                <c:pt idx="443">
                  <c:v>2.4652498263894813</c:v>
                </c:pt>
                <c:pt idx="444">
                  <c:v>2.4687221064814366</c:v>
                </c:pt>
                <c:pt idx="445">
                  <c:v>2.472194386573392</c:v>
                </c:pt>
                <c:pt idx="446">
                  <c:v>2.4791389467573026</c:v>
                </c:pt>
                <c:pt idx="447">
                  <c:v>2.4826112268492579</c:v>
                </c:pt>
                <c:pt idx="448">
                  <c:v>2.4895557870404446</c:v>
                </c:pt>
                <c:pt idx="449">
                  <c:v>2.5034449074082659</c:v>
                </c:pt>
                <c:pt idx="450">
                  <c:v>2.5069171875002212</c:v>
                </c:pt>
                <c:pt idx="451">
                  <c:v>2.5103894675921765</c:v>
                </c:pt>
                <c:pt idx="452">
                  <c:v>2.5138617476841318</c:v>
                </c:pt>
                <c:pt idx="453">
                  <c:v>2.5173340277760872</c:v>
                </c:pt>
                <c:pt idx="454">
                  <c:v>2.5208063078680425</c:v>
                </c:pt>
                <c:pt idx="455">
                  <c:v>2.5312231481511844</c:v>
                </c:pt>
                <c:pt idx="456">
                  <c:v>2.5346954282431398</c:v>
                </c:pt>
                <c:pt idx="457">
                  <c:v>2.5381677083350951</c:v>
                </c:pt>
                <c:pt idx="458">
                  <c:v>2.5416399884270504</c:v>
                </c:pt>
                <c:pt idx="459">
                  <c:v>2.5485845486109611</c:v>
                </c:pt>
                <c:pt idx="460">
                  <c:v>2.5520568287029164</c:v>
                </c:pt>
                <c:pt idx="461">
                  <c:v>2.5555291087948717</c:v>
                </c:pt>
                <c:pt idx="462">
                  <c:v>2.559001388886827</c:v>
                </c:pt>
                <c:pt idx="463">
                  <c:v>2.5624736689787824</c:v>
                </c:pt>
                <c:pt idx="464">
                  <c:v>2.569418229169969</c:v>
                </c:pt>
                <c:pt idx="465">
                  <c:v>2.5728905092619243</c:v>
                </c:pt>
                <c:pt idx="466">
                  <c:v>2.5763627893538796</c:v>
                </c:pt>
                <c:pt idx="467">
                  <c:v>2.5902519097217009</c:v>
                </c:pt>
                <c:pt idx="468">
                  <c:v>2.6006687499975669</c:v>
                </c:pt>
                <c:pt idx="469">
                  <c:v>2.6041410300895222</c:v>
                </c:pt>
                <c:pt idx="470">
                  <c:v>2.6076133101887535</c:v>
                </c:pt>
                <c:pt idx="471">
                  <c:v>2.6110855902807089</c:v>
                </c:pt>
                <c:pt idx="472">
                  <c:v>2.6145578703726642</c:v>
                </c:pt>
                <c:pt idx="473">
                  <c:v>2.6180301504646195</c:v>
                </c:pt>
                <c:pt idx="474">
                  <c:v>2.6215024305565748</c:v>
                </c:pt>
                <c:pt idx="475">
                  <c:v>2.6249747106485302</c:v>
                </c:pt>
                <c:pt idx="476">
                  <c:v>2.6284469907404855</c:v>
                </c:pt>
                <c:pt idx="477">
                  <c:v>2.6319192708324408</c:v>
                </c:pt>
                <c:pt idx="478">
                  <c:v>2.6353915509243961</c:v>
                </c:pt>
                <c:pt idx="479">
                  <c:v>2.6388638310163515</c:v>
                </c:pt>
                <c:pt idx="480">
                  <c:v>2.6492806712994934</c:v>
                </c:pt>
                <c:pt idx="481">
                  <c:v>2.6527529513914487</c:v>
                </c:pt>
                <c:pt idx="482">
                  <c:v>2.6596975115753594</c:v>
                </c:pt>
                <c:pt idx="483">
                  <c:v>2.6631697916673147</c:v>
                </c:pt>
                <c:pt idx="484">
                  <c:v>2.66664207175927</c:v>
                </c:pt>
                <c:pt idx="485">
                  <c:v>2.6701143518512254</c:v>
                </c:pt>
                <c:pt idx="486">
                  <c:v>2.6735866319431807</c:v>
                </c:pt>
                <c:pt idx="487">
                  <c:v>2.6805311921270913</c:v>
                </c:pt>
                <c:pt idx="488">
                  <c:v>2.6840034722190467</c:v>
                </c:pt>
                <c:pt idx="489">
                  <c:v>2.687475752318278</c:v>
                </c:pt>
                <c:pt idx="490">
                  <c:v>2.6909480324102333</c:v>
                </c:pt>
                <c:pt idx="491">
                  <c:v>2.6944203125021886</c:v>
                </c:pt>
                <c:pt idx="492">
                  <c:v>2.6978925925941439</c:v>
                </c:pt>
                <c:pt idx="493">
                  <c:v>2.7013648726860993</c:v>
                </c:pt>
                <c:pt idx="494">
                  <c:v>2.7048371527780546</c:v>
                </c:pt>
                <c:pt idx="495">
                  <c:v>2.7117817129619652</c:v>
                </c:pt>
                <c:pt idx="496">
                  <c:v>2.7152539930539206</c:v>
                </c:pt>
                <c:pt idx="497">
                  <c:v>2.7256708333370625</c:v>
                </c:pt>
                <c:pt idx="498">
                  <c:v>2.7291431134290178</c:v>
                </c:pt>
                <c:pt idx="499">
                  <c:v>2.7360876736129285</c:v>
                </c:pt>
                <c:pt idx="500">
                  <c:v>2.7395599537048838</c:v>
                </c:pt>
                <c:pt idx="501">
                  <c:v>2.7430322337968391</c:v>
                </c:pt>
                <c:pt idx="502">
                  <c:v>2.7465045138887945</c:v>
                </c:pt>
                <c:pt idx="503">
                  <c:v>2.7499767939807498</c:v>
                </c:pt>
                <c:pt idx="504">
                  <c:v>2.7534490740727051</c:v>
                </c:pt>
                <c:pt idx="505">
                  <c:v>2.7569213541646604</c:v>
                </c:pt>
                <c:pt idx="506">
                  <c:v>2.7638659143485711</c:v>
                </c:pt>
                <c:pt idx="507">
                  <c:v>2.7673381944478024</c:v>
                </c:pt>
                <c:pt idx="508">
                  <c:v>2.7708104745397577</c:v>
                </c:pt>
                <c:pt idx="509">
                  <c:v>2.774282754631713</c:v>
                </c:pt>
                <c:pt idx="510">
                  <c:v>2.7777550347236684</c:v>
                </c:pt>
                <c:pt idx="511">
                  <c:v>2.7812273148156237</c:v>
                </c:pt>
                <c:pt idx="512">
                  <c:v>2.7881718749995343</c:v>
                </c:pt>
                <c:pt idx="513">
                  <c:v>2.7916441550914897</c:v>
                </c:pt>
                <c:pt idx="514">
                  <c:v>2.795116435183445</c:v>
                </c:pt>
                <c:pt idx="515">
                  <c:v>2.7985887152754003</c:v>
                </c:pt>
                <c:pt idx="516">
                  <c:v>2.8055332754665869</c:v>
                </c:pt>
                <c:pt idx="517">
                  <c:v>2.8090055555585423</c:v>
                </c:pt>
                <c:pt idx="518">
                  <c:v>2.8124778356504976</c:v>
                </c:pt>
                <c:pt idx="519">
                  <c:v>2.8159501157424529</c:v>
                </c:pt>
                <c:pt idx="520">
                  <c:v>2.8194223958344082</c:v>
                </c:pt>
                <c:pt idx="521">
                  <c:v>2.8298392361102742</c:v>
                </c:pt>
                <c:pt idx="522">
                  <c:v>2.8333115162022295</c:v>
                </c:pt>
                <c:pt idx="523">
                  <c:v>2.8367837962941849</c:v>
                </c:pt>
                <c:pt idx="524">
                  <c:v>2.8402560763861402</c:v>
                </c:pt>
                <c:pt idx="525">
                  <c:v>2.8437283564853715</c:v>
                </c:pt>
                <c:pt idx="526">
                  <c:v>2.8506729166692821</c:v>
                </c:pt>
                <c:pt idx="527">
                  <c:v>2.8541451967612375</c:v>
                </c:pt>
                <c:pt idx="528">
                  <c:v>2.8680343171290588</c:v>
                </c:pt>
                <c:pt idx="529">
                  <c:v>2.8784511574049247</c:v>
                </c:pt>
                <c:pt idx="530">
                  <c:v>2.8853957175961114</c:v>
                </c:pt>
                <c:pt idx="531">
                  <c:v>2.892340277780022</c:v>
                </c:pt>
                <c:pt idx="532">
                  <c:v>2.8958125578719773</c:v>
                </c:pt>
                <c:pt idx="533">
                  <c:v>2.8992848379639327</c:v>
                </c:pt>
                <c:pt idx="534">
                  <c:v>2.902757118055888</c:v>
                </c:pt>
                <c:pt idx="535">
                  <c:v>2.9062293981478433</c:v>
                </c:pt>
                <c:pt idx="536">
                  <c:v>2.9097016782397986</c:v>
                </c:pt>
                <c:pt idx="537">
                  <c:v>2.9166462384237093</c:v>
                </c:pt>
                <c:pt idx="538">
                  <c:v>2.9235907986148959</c:v>
                </c:pt>
                <c:pt idx="539">
                  <c:v>2.9270630787068512</c:v>
                </c:pt>
                <c:pt idx="540">
                  <c:v>2.9340076388907619</c:v>
                </c:pt>
                <c:pt idx="541">
                  <c:v>2.9374799189827172</c:v>
                </c:pt>
                <c:pt idx="542">
                  <c:v>2.9791472800934571</c:v>
                </c:pt>
                <c:pt idx="543">
                  <c:v>3.0624820023149368</c:v>
                </c:pt>
                <c:pt idx="544">
                  <c:v>3.1458167245364166</c:v>
                </c:pt>
                <c:pt idx="545">
                  <c:v>3.1874840856471565</c:v>
                </c:pt>
                <c:pt idx="546">
                  <c:v>3.2708188078686362</c:v>
                </c:pt>
                <c:pt idx="547">
                  <c:v>3.354153530090116</c:v>
                </c:pt>
                <c:pt idx="548">
                  <c:v>3.3958208912008558</c:v>
                </c:pt>
                <c:pt idx="549">
                  <c:v>3.4374882523115957</c:v>
                </c:pt>
                <c:pt idx="550">
                  <c:v>3.5208229745403514</c:v>
                </c:pt>
                <c:pt idx="551">
                  <c:v>3.5624903356510913</c:v>
                </c:pt>
                <c:pt idx="552">
                  <c:v>3.6041576967618312</c:v>
                </c:pt>
                <c:pt idx="553">
                  <c:v>3.6458250578725711</c:v>
                </c:pt>
                <c:pt idx="554">
                  <c:v>3.6874924189833109</c:v>
                </c:pt>
                <c:pt idx="555">
                  <c:v>3.7708271412047907</c:v>
                </c:pt>
                <c:pt idx="556">
                  <c:v>3.8541618634262704</c:v>
                </c:pt>
                <c:pt idx="557">
                  <c:v>3.9374965856477502</c:v>
                </c:pt>
                <c:pt idx="558">
                  <c:v>4.0208313078692299</c:v>
                </c:pt>
                <c:pt idx="559">
                  <c:v>4.0624986689799698</c:v>
                </c:pt>
                <c:pt idx="560">
                  <c:v>4.1041660300907097</c:v>
                </c:pt>
                <c:pt idx="561">
                  <c:v>4.1875007523121894</c:v>
                </c:pt>
                <c:pt idx="562">
                  <c:v>4.2708354745336692</c:v>
                </c:pt>
                <c:pt idx="563">
                  <c:v>4.312502835651685</c:v>
                </c:pt>
                <c:pt idx="564">
                  <c:v>4.3541701967624249</c:v>
                </c:pt>
                <c:pt idx="565">
                  <c:v>4.3958375578731648</c:v>
                </c:pt>
                <c:pt idx="566">
                  <c:v>4.4375049189839046</c:v>
                </c:pt>
                <c:pt idx="567">
                  <c:v>4.4791722800946445</c:v>
                </c:pt>
                <c:pt idx="568">
                  <c:v>4.5208396412053844</c:v>
                </c:pt>
                <c:pt idx="569">
                  <c:v>4.5625070023161243</c:v>
                </c:pt>
                <c:pt idx="570">
                  <c:v>4.645841724537604</c:v>
                </c:pt>
                <c:pt idx="571">
                  <c:v>4.7708438078698236</c:v>
                </c:pt>
                <c:pt idx="572">
                  <c:v>4.8125111689805635</c:v>
                </c:pt>
                <c:pt idx="573">
                  <c:v>4.8958458912020433</c:v>
                </c:pt>
                <c:pt idx="574">
                  <c:v>4.9375132523127832</c:v>
                </c:pt>
                <c:pt idx="575">
                  <c:v>5.0208479745342629</c:v>
                </c:pt>
                <c:pt idx="576">
                  <c:v>5.1041826967630186</c:v>
                </c:pt>
                <c:pt idx="577">
                  <c:v>5.1458500578737585</c:v>
                </c:pt>
                <c:pt idx="578">
                  <c:v>5.1875174189844984</c:v>
                </c:pt>
                <c:pt idx="579">
                  <c:v>5.312519502316718</c:v>
                </c:pt>
                <c:pt idx="580">
                  <c:v>5.5208563078704174</c:v>
                </c:pt>
                <c:pt idx="581">
                  <c:v>5.5625236689811572</c:v>
                </c:pt>
                <c:pt idx="582">
                  <c:v>5.6875257523133769</c:v>
                </c:pt>
                <c:pt idx="583">
                  <c:v>5.7291931134241167</c:v>
                </c:pt>
                <c:pt idx="584">
                  <c:v>5.7708604745348566</c:v>
                </c:pt>
                <c:pt idx="585">
                  <c:v>5.8541951967563364</c:v>
                </c:pt>
                <c:pt idx="586">
                  <c:v>5.8958625578670762</c:v>
                </c:pt>
                <c:pt idx="587">
                  <c:v>5.9375299189850921</c:v>
                </c:pt>
                <c:pt idx="588">
                  <c:v>6.1041993634280516</c:v>
                </c:pt>
                <c:pt idx="589">
                  <c:v>6.1458667245387915</c:v>
                </c:pt>
                <c:pt idx="590">
                  <c:v>6.1875340856495313</c:v>
                </c:pt>
                <c:pt idx="591">
                  <c:v>6.2292014467602712</c:v>
                </c:pt>
                <c:pt idx="592">
                  <c:v>6.2708688078710111</c:v>
                </c:pt>
                <c:pt idx="593">
                  <c:v>6.4792056134247105</c:v>
                </c:pt>
                <c:pt idx="594">
                  <c:v>6.5208729745354503</c:v>
                </c:pt>
                <c:pt idx="595">
                  <c:v>6.6042076967569301</c:v>
                </c:pt>
                <c:pt idx="596">
                  <c:v>6.64587505786767</c:v>
                </c:pt>
                <c:pt idx="597">
                  <c:v>6.7708771412071656</c:v>
                </c:pt>
                <c:pt idx="598">
                  <c:v>6.8125445023179054</c:v>
                </c:pt>
                <c:pt idx="599">
                  <c:v>6.8958792245393852</c:v>
                </c:pt>
                <c:pt idx="600">
                  <c:v>6.9375465856501251</c:v>
                </c:pt>
                <c:pt idx="601">
                  <c:v>6.9792139467608649</c:v>
                </c:pt>
                <c:pt idx="602">
                  <c:v>7.0208813078716048</c:v>
                </c:pt>
                <c:pt idx="603">
                  <c:v>7.1042160300930846</c:v>
                </c:pt>
                <c:pt idx="604">
                  <c:v>7.1458833912038244</c:v>
                </c:pt>
                <c:pt idx="605">
                  <c:v>7.1875507523145643</c:v>
                </c:pt>
                <c:pt idx="606">
                  <c:v>7.2292181134253042</c:v>
                </c:pt>
                <c:pt idx="607">
                  <c:v>7.2708854745360441</c:v>
                </c:pt>
                <c:pt idx="608">
                  <c:v>7.3542201967575238</c:v>
                </c:pt>
                <c:pt idx="609">
                  <c:v>7.3958875578682637</c:v>
                </c:pt>
                <c:pt idx="610">
                  <c:v>7.4375549189790036</c:v>
                </c:pt>
                <c:pt idx="611">
                  <c:v>7.4792222800897434</c:v>
                </c:pt>
                <c:pt idx="612">
                  <c:v>7.5625570023184991</c:v>
                </c:pt>
                <c:pt idx="613">
                  <c:v>7.604224363429239</c:v>
                </c:pt>
                <c:pt idx="614">
                  <c:v>7.6458917245399789</c:v>
                </c:pt>
                <c:pt idx="615">
                  <c:v>7.7292264467614586</c:v>
                </c:pt>
                <c:pt idx="616">
                  <c:v>7.8125611689829384</c:v>
                </c:pt>
                <c:pt idx="617">
                  <c:v>7.8542285300936783</c:v>
                </c:pt>
                <c:pt idx="618">
                  <c:v>7.937563252315158</c:v>
                </c:pt>
                <c:pt idx="619">
                  <c:v>8.0208979745366378</c:v>
                </c:pt>
                <c:pt idx="620">
                  <c:v>8.0625653356473777</c:v>
                </c:pt>
                <c:pt idx="621">
                  <c:v>8.1459000578688574</c:v>
                </c:pt>
                <c:pt idx="622">
                  <c:v>8.1875674189795973</c:v>
                </c:pt>
                <c:pt idx="623">
                  <c:v>8.270902141201077</c:v>
                </c:pt>
                <c:pt idx="624">
                  <c:v>8.3125695023118169</c:v>
                </c:pt>
                <c:pt idx="625">
                  <c:v>8.3959042245405726</c:v>
                </c:pt>
                <c:pt idx="626">
                  <c:v>8.4375715856513125</c:v>
                </c:pt>
                <c:pt idx="627">
                  <c:v>8.4792389467620524</c:v>
                </c:pt>
                <c:pt idx="628">
                  <c:v>8.5209063078727922</c:v>
                </c:pt>
                <c:pt idx="629">
                  <c:v>8.5625736689835321</c:v>
                </c:pt>
                <c:pt idx="630">
                  <c:v>8.6459083912050119</c:v>
                </c:pt>
                <c:pt idx="631">
                  <c:v>8.6875757523157517</c:v>
                </c:pt>
                <c:pt idx="632">
                  <c:v>8.7292431134264916</c:v>
                </c:pt>
                <c:pt idx="633">
                  <c:v>8.7709104745372315</c:v>
                </c:pt>
                <c:pt idx="634">
                  <c:v>8.8959125578694511</c:v>
                </c:pt>
                <c:pt idx="635">
                  <c:v>8.937579918980191</c:v>
                </c:pt>
                <c:pt idx="636">
                  <c:v>9.0209146412016707</c:v>
                </c:pt>
                <c:pt idx="637">
                  <c:v>9.1042493634231505</c:v>
                </c:pt>
                <c:pt idx="638">
                  <c:v>9.1459167245338904</c:v>
                </c:pt>
                <c:pt idx="639">
                  <c:v>9.3542535300948657</c:v>
                </c:pt>
                <c:pt idx="640">
                  <c:v>9.3959208912056056</c:v>
                </c:pt>
                <c:pt idx="641">
                  <c:v>9.4375882523163455</c:v>
                </c:pt>
                <c:pt idx="642">
                  <c:v>9.4792556134270853</c:v>
                </c:pt>
                <c:pt idx="643">
                  <c:v>9.604257696759305</c:v>
                </c:pt>
                <c:pt idx="644">
                  <c:v>9.6459250578700448</c:v>
                </c:pt>
                <c:pt idx="645">
                  <c:v>9.7292597800915246</c:v>
                </c:pt>
                <c:pt idx="646">
                  <c:v>9.7709271412022645</c:v>
                </c:pt>
                <c:pt idx="647">
                  <c:v>9.8125945023130043</c:v>
                </c:pt>
                <c:pt idx="648">
                  <c:v>10.02093130787398</c:v>
                </c:pt>
                <c:pt idx="649">
                  <c:v>10.06259866898472</c:v>
                </c:pt>
                <c:pt idx="650">
                  <c:v>10.145933391206199</c:v>
                </c:pt>
                <c:pt idx="651">
                  <c:v>10.187600752316939</c:v>
                </c:pt>
                <c:pt idx="652">
                  <c:v>10.229268113427679</c:v>
                </c:pt>
                <c:pt idx="653">
                  <c:v>10.270935474538419</c:v>
                </c:pt>
                <c:pt idx="654">
                  <c:v>10.354270196759899</c:v>
                </c:pt>
                <c:pt idx="655">
                  <c:v>10.479272280092118</c:v>
                </c:pt>
                <c:pt idx="656">
                  <c:v>10.645941724535078</c:v>
                </c:pt>
                <c:pt idx="657">
                  <c:v>10.687609085645818</c:v>
                </c:pt>
                <c:pt idx="658">
                  <c:v>10.770943807867297</c:v>
                </c:pt>
                <c:pt idx="659">
                  <c:v>10.854278530096053</c:v>
                </c:pt>
                <c:pt idx="660">
                  <c:v>10.895945891206793</c:v>
                </c:pt>
                <c:pt idx="661">
                  <c:v>11.020947974539013</c:v>
                </c:pt>
                <c:pt idx="662">
                  <c:v>11.062615335649753</c:v>
                </c:pt>
                <c:pt idx="663">
                  <c:v>11.145950057871232</c:v>
                </c:pt>
                <c:pt idx="664">
                  <c:v>11.187617418981972</c:v>
                </c:pt>
                <c:pt idx="665">
                  <c:v>11.229284780092712</c:v>
                </c:pt>
                <c:pt idx="666">
                  <c:v>11.270952141203452</c:v>
                </c:pt>
                <c:pt idx="667">
                  <c:v>11.312619502314192</c:v>
                </c:pt>
                <c:pt idx="668">
                  <c:v>11.395954224535672</c:v>
                </c:pt>
                <c:pt idx="669">
                  <c:v>11.437621585646411</c:v>
                </c:pt>
                <c:pt idx="670">
                  <c:v>11.479288946757151</c:v>
                </c:pt>
                <c:pt idx="671">
                  <c:v>11.645958391207387</c:v>
                </c:pt>
                <c:pt idx="672">
                  <c:v>11.687625752318127</c:v>
                </c:pt>
                <c:pt idx="673">
                  <c:v>11.729293113428866</c:v>
                </c:pt>
                <c:pt idx="674">
                  <c:v>11.770960474539606</c:v>
                </c:pt>
                <c:pt idx="675">
                  <c:v>11.812627835650346</c:v>
                </c:pt>
                <c:pt idx="676">
                  <c:v>11.937629918982566</c:v>
                </c:pt>
                <c:pt idx="677">
                  <c:v>12.020964641204046</c:v>
                </c:pt>
                <c:pt idx="678">
                  <c:v>12.062632002314785</c:v>
                </c:pt>
                <c:pt idx="679">
                  <c:v>12.104299363425525</c:v>
                </c:pt>
                <c:pt idx="680">
                  <c:v>12.145966724536265</c:v>
                </c:pt>
                <c:pt idx="681">
                  <c:v>12.187634085647005</c:v>
                </c:pt>
                <c:pt idx="682">
                  <c:v>12.229301446757745</c:v>
                </c:pt>
                <c:pt idx="683">
                  <c:v>12.270968807868485</c:v>
                </c:pt>
                <c:pt idx="684">
                  <c:v>12.312636168979225</c:v>
                </c:pt>
                <c:pt idx="685">
                  <c:v>12.354303530089965</c:v>
                </c:pt>
                <c:pt idx="686">
                  <c:v>12.395970891200705</c:v>
                </c:pt>
                <c:pt idx="687">
                  <c:v>12.47930561342946</c:v>
                </c:pt>
                <c:pt idx="688">
                  <c:v>12.5209729745402</c:v>
                </c:pt>
                <c:pt idx="689">
                  <c:v>12.56264033565094</c:v>
                </c:pt>
                <c:pt idx="690">
                  <c:v>12.60430769676168</c:v>
                </c:pt>
                <c:pt idx="691">
                  <c:v>12.64597505787242</c:v>
                </c:pt>
                <c:pt idx="692">
                  <c:v>12.812644502315379</c:v>
                </c:pt>
                <c:pt idx="693">
                  <c:v>12.854311863426119</c:v>
                </c:pt>
                <c:pt idx="694">
                  <c:v>12.895979224536859</c:v>
                </c:pt>
                <c:pt idx="695">
                  <c:v>13.062648668979818</c:v>
                </c:pt>
                <c:pt idx="696">
                  <c:v>13.104316030090558</c:v>
                </c:pt>
                <c:pt idx="697">
                  <c:v>13.229318113422778</c:v>
                </c:pt>
                <c:pt idx="698">
                  <c:v>13.312652835651534</c:v>
                </c:pt>
                <c:pt idx="699">
                  <c:v>13.354320196762274</c:v>
                </c:pt>
                <c:pt idx="700">
                  <c:v>13.395987557873013</c:v>
                </c:pt>
                <c:pt idx="701">
                  <c:v>13.479322280094493</c:v>
                </c:pt>
                <c:pt idx="702">
                  <c:v>13.562657002315973</c:v>
                </c:pt>
                <c:pt idx="703">
                  <c:v>13.604324363426713</c:v>
                </c:pt>
                <c:pt idx="704">
                  <c:v>13.645991724537453</c:v>
                </c:pt>
                <c:pt idx="705">
                  <c:v>13.687659085648193</c:v>
                </c:pt>
                <c:pt idx="706">
                  <c:v>13.770993807869672</c:v>
                </c:pt>
                <c:pt idx="707">
                  <c:v>13.812661168980412</c:v>
                </c:pt>
                <c:pt idx="708">
                  <c:v>13.854328530091152</c:v>
                </c:pt>
                <c:pt idx="709">
                  <c:v>13.895995891201892</c:v>
                </c:pt>
                <c:pt idx="710">
                  <c:v>13.937663252312632</c:v>
                </c:pt>
                <c:pt idx="711">
                  <c:v>13.979330613423372</c:v>
                </c:pt>
                <c:pt idx="712">
                  <c:v>14.020997974534112</c:v>
                </c:pt>
                <c:pt idx="713">
                  <c:v>14.062665335644851</c:v>
                </c:pt>
                <c:pt idx="714">
                  <c:v>14.104332696762867</c:v>
                </c:pt>
                <c:pt idx="715">
                  <c:v>14.146000057873607</c:v>
                </c:pt>
                <c:pt idx="716">
                  <c:v>14.187667418984347</c:v>
                </c:pt>
                <c:pt idx="717">
                  <c:v>14.229334780095087</c:v>
                </c:pt>
                <c:pt idx="718">
                  <c:v>14.271002141205827</c:v>
                </c:pt>
                <c:pt idx="719">
                  <c:v>14.312669502316567</c:v>
                </c:pt>
                <c:pt idx="720">
                  <c:v>14.396004224538046</c:v>
                </c:pt>
                <c:pt idx="721">
                  <c:v>14.437671585648786</c:v>
                </c:pt>
                <c:pt idx="722">
                  <c:v>14.479338946759526</c:v>
                </c:pt>
                <c:pt idx="723">
                  <c:v>14.521006307870266</c:v>
                </c:pt>
                <c:pt idx="724">
                  <c:v>14.562673668981006</c:v>
                </c:pt>
                <c:pt idx="725">
                  <c:v>14.604341030091746</c:v>
                </c:pt>
                <c:pt idx="726">
                  <c:v>14.854345196756185</c:v>
                </c:pt>
                <c:pt idx="727">
                  <c:v>14.896012557874201</c:v>
                </c:pt>
                <c:pt idx="728">
                  <c:v>14.937679918984941</c:v>
                </c:pt>
                <c:pt idx="729">
                  <c:v>14.979347280095681</c:v>
                </c:pt>
                <c:pt idx="730">
                  <c:v>15.02101464120642</c:v>
                </c:pt>
                <c:pt idx="731">
                  <c:v>15.06268200231716</c:v>
                </c:pt>
                <c:pt idx="732">
                  <c:v>15.1043493634279</c:v>
                </c:pt>
                <c:pt idx="733">
                  <c:v>15.14601672453864</c:v>
                </c:pt>
                <c:pt idx="734">
                  <c:v>15.18768408564938</c:v>
                </c:pt>
                <c:pt idx="735">
                  <c:v>15.22935144676012</c:v>
                </c:pt>
                <c:pt idx="736">
                  <c:v>15.27101880787086</c:v>
                </c:pt>
                <c:pt idx="737">
                  <c:v>15.3126861689816</c:v>
                </c:pt>
                <c:pt idx="738">
                  <c:v>15.396020891203079</c:v>
                </c:pt>
                <c:pt idx="739">
                  <c:v>15.437688252313819</c:v>
                </c:pt>
                <c:pt idx="740">
                  <c:v>15.479355613424559</c:v>
                </c:pt>
                <c:pt idx="741">
                  <c:v>15.562690335646039</c:v>
                </c:pt>
                <c:pt idx="742">
                  <c:v>15.604357696756779</c:v>
                </c:pt>
                <c:pt idx="743">
                  <c:v>15.646025057867519</c:v>
                </c:pt>
                <c:pt idx="744">
                  <c:v>15.687692418978259</c:v>
                </c:pt>
                <c:pt idx="745">
                  <c:v>15.729359780096274</c:v>
                </c:pt>
                <c:pt idx="746">
                  <c:v>15.812694502317754</c:v>
                </c:pt>
                <c:pt idx="747">
                  <c:v>15.854361863428494</c:v>
                </c:pt>
                <c:pt idx="748">
                  <c:v>15.896029224539234</c:v>
                </c:pt>
                <c:pt idx="749">
                  <c:v>15.979363946760714</c:v>
                </c:pt>
                <c:pt idx="750">
                  <c:v>16.192924537033832</c:v>
                </c:pt>
                <c:pt idx="751">
                  <c:v>16.27625648148387</c:v>
                </c:pt>
                <c:pt idx="752">
                  <c:v>16.317922453701613</c:v>
                </c:pt>
                <c:pt idx="753">
                  <c:v>16.40125439815165</c:v>
                </c:pt>
                <c:pt idx="754">
                  <c:v>16.442920370369393</c:v>
                </c:pt>
                <c:pt idx="755">
                  <c:v>16.484586342594412</c:v>
                </c:pt>
                <c:pt idx="756">
                  <c:v>16.526252314812155</c:v>
                </c:pt>
                <c:pt idx="757">
                  <c:v>16.609584259262192</c:v>
                </c:pt>
                <c:pt idx="758">
                  <c:v>16.651250231479935</c:v>
                </c:pt>
                <c:pt idx="759">
                  <c:v>16.692916203704954</c:v>
                </c:pt>
                <c:pt idx="760">
                  <c:v>16.734582175922696</c:v>
                </c:pt>
                <c:pt idx="761">
                  <c:v>16.776248148147715</c:v>
                </c:pt>
                <c:pt idx="762">
                  <c:v>16.859580092590477</c:v>
                </c:pt>
                <c:pt idx="763">
                  <c:v>16.901246064815496</c:v>
                </c:pt>
                <c:pt idx="764">
                  <c:v>17.026246064815496</c:v>
                </c:pt>
                <c:pt idx="765">
                  <c:v>17.067912731479737</c:v>
                </c:pt>
                <c:pt idx="766">
                  <c:v>17.192912731479737</c:v>
                </c:pt>
                <c:pt idx="767">
                  <c:v>17.276246064815496</c:v>
                </c:pt>
                <c:pt idx="768">
                  <c:v>17.401246064815496</c:v>
                </c:pt>
                <c:pt idx="769">
                  <c:v>17.442912731479737</c:v>
                </c:pt>
                <c:pt idx="770">
                  <c:v>17.484579398151254</c:v>
                </c:pt>
                <c:pt idx="771">
                  <c:v>17.609579398151254</c:v>
                </c:pt>
                <c:pt idx="772">
                  <c:v>17.651246064815496</c:v>
                </c:pt>
                <c:pt idx="773">
                  <c:v>17.734579398151254</c:v>
                </c:pt>
                <c:pt idx="774">
                  <c:v>17.901246064815496</c:v>
                </c:pt>
                <c:pt idx="775">
                  <c:v>17.984579398151254</c:v>
                </c:pt>
                <c:pt idx="776">
                  <c:v>18.067912731479737</c:v>
                </c:pt>
                <c:pt idx="777">
                  <c:v>18.109579398151254</c:v>
                </c:pt>
                <c:pt idx="778">
                  <c:v>18.151246064815496</c:v>
                </c:pt>
                <c:pt idx="779">
                  <c:v>20.277648495371977</c:v>
                </c:pt>
                <c:pt idx="780">
                  <c:v>20.31931446758972</c:v>
                </c:pt>
                <c:pt idx="781">
                  <c:v>20.402646412039758</c:v>
                </c:pt>
                <c:pt idx="782">
                  <c:v>20.444312384257501</c:v>
                </c:pt>
                <c:pt idx="783">
                  <c:v>20.485978356482519</c:v>
                </c:pt>
                <c:pt idx="784">
                  <c:v>20.527644328707538</c:v>
                </c:pt>
                <c:pt idx="785">
                  <c:v>20.569310300925281</c:v>
                </c:pt>
                <c:pt idx="786">
                  <c:v>20.652647974537103</c:v>
                </c:pt>
                <c:pt idx="787">
                  <c:v>20.694313946762122</c:v>
                </c:pt>
                <c:pt idx="788">
                  <c:v>20.735979918979865</c:v>
                </c:pt>
                <c:pt idx="789">
                  <c:v>20.777645891204884</c:v>
                </c:pt>
                <c:pt idx="790">
                  <c:v>20.819311863422627</c:v>
                </c:pt>
                <c:pt idx="791">
                  <c:v>20.860977835647645</c:v>
                </c:pt>
                <c:pt idx="792">
                  <c:v>24.131815509259468</c:v>
                </c:pt>
                <c:pt idx="793">
                  <c:v>27.975566145833</c:v>
                </c:pt>
                <c:pt idx="794">
                  <c:v>34.020704687500256</c:v>
                </c:pt>
              </c:numCache>
            </c:numRef>
          </c:xVal>
          <c:yVal>
            <c:numRef>
              <c:f>Sheet1!$W$4:$W$999</c:f>
              <c:numCache>
                <c:formatCode>General</c:formatCode>
                <c:ptCount val="996"/>
                <c:pt idx="0">
                  <c:v>0</c:v>
                </c:pt>
                <c:pt idx="1">
                  <c:v>1</c:v>
                </c:pt>
                <c:pt idx="2">
                  <c:v>0.5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7.5</c:v>
                </c:pt>
                <c:pt idx="9">
                  <c:v>13.5</c:v>
                </c:pt>
                <c:pt idx="10">
                  <c:v>12</c:v>
                </c:pt>
                <c:pt idx="11">
                  <c:v>14</c:v>
                </c:pt>
                <c:pt idx="12">
                  <c:v>13.5</c:v>
                </c:pt>
                <c:pt idx="13">
                  <c:v>14</c:v>
                </c:pt>
                <c:pt idx="14">
                  <c:v>14.5</c:v>
                </c:pt>
                <c:pt idx="15">
                  <c:v>12.5</c:v>
                </c:pt>
                <c:pt idx="16">
                  <c:v>12</c:v>
                </c:pt>
                <c:pt idx="17">
                  <c:v>14</c:v>
                </c:pt>
                <c:pt idx="18">
                  <c:v>14</c:v>
                </c:pt>
                <c:pt idx="19">
                  <c:v>12</c:v>
                </c:pt>
                <c:pt idx="20">
                  <c:v>13</c:v>
                </c:pt>
                <c:pt idx="21">
                  <c:v>13</c:v>
                </c:pt>
                <c:pt idx="22">
                  <c:v>13.5</c:v>
                </c:pt>
                <c:pt idx="23">
                  <c:v>12.5</c:v>
                </c:pt>
                <c:pt idx="24">
                  <c:v>13</c:v>
                </c:pt>
                <c:pt idx="25">
                  <c:v>13.5</c:v>
                </c:pt>
                <c:pt idx="26">
                  <c:v>12.5</c:v>
                </c:pt>
                <c:pt idx="27">
                  <c:v>13.5</c:v>
                </c:pt>
                <c:pt idx="28">
                  <c:v>11.5</c:v>
                </c:pt>
                <c:pt idx="29">
                  <c:v>13</c:v>
                </c:pt>
                <c:pt idx="30">
                  <c:v>12.5</c:v>
                </c:pt>
                <c:pt idx="31">
                  <c:v>12.5</c:v>
                </c:pt>
                <c:pt idx="32">
                  <c:v>14</c:v>
                </c:pt>
                <c:pt idx="33">
                  <c:v>14.5</c:v>
                </c:pt>
                <c:pt idx="34">
                  <c:v>14.5</c:v>
                </c:pt>
                <c:pt idx="35">
                  <c:v>14</c:v>
                </c:pt>
                <c:pt idx="36">
                  <c:v>13</c:v>
                </c:pt>
                <c:pt idx="37">
                  <c:v>14.5</c:v>
                </c:pt>
                <c:pt idx="38">
                  <c:v>14</c:v>
                </c:pt>
                <c:pt idx="39">
                  <c:v>13.5</c:v>
                </c:pt>
                <c:pt idx="40">
                  <c:v>13.5</c:v>
                </c:pt>
                <c:pt idx="41">
                  <c:v>15.5</c:v>
                </c:pt>
                <c:pt idx="42">
                  <c:v>15.5</c:v>
                </c:pt>
                <c:pt idx="43">
                  <c:v>15</c:v>
                </c:pt>
                <c:pt idx="44">
                  <c:v>15</c:v>
                </c:pt>
                <c:pt idx="45">
                  <c:v>15.5</c:v>
                </c:pt>
                <c:pt idx="46">
                  <c:v>15.5</c:v>
                </c:pt>
                <c:pt idx="47">
                  <c:v>14.5</c:v>
                </c:pt>
                <c:pt idx="48">
                  <c:v>14.5</c:v>
                </c:pt>
                <c:pt idx="49">
                  <c:v>14.5</c:v>
                </c:pt>
                <c:pt idx="50">
                  <c:v>14.5</c:v>
                </c:pt>
                <c:pt idx="51">
                  <c:v>15.5</c:v>
                </c:pt>
                <c:pt idx="52">
                  <c:v>14</c:v>
                </c:pt>
                <c:pt idx="53">
                  <c:v>15.5</c:v>
                </c:pt>
                <c:pt idx="54">
                  <c:v>15</c:v>
                </c:pt>
                <c:pt idx="55">
                  <c:v>14</c:v>
                </c:pt>
                <c:pt idx="56">
                  <c:v>13.5</c:v>
                </c:pt>
                <c:pt idx="57">
                  <c:v>14</c:v>
                </c:pt>
                <c:pt idx="58">
                  <c:v>15</c:v>
                </c:pt>
                <c:pt idx="59">
                  <c:v>14</c:v>
                </c:pt>
                <c:pt idx="60">
                  <c:v>14.5</c:v>
                </c:pt>
                <c:pt idx="61">
                  <c:v>15</c:v>
                </c:pt>
                <c:pt idx="62">
                  <c:v>15.5</c:v>
                </c:pt>
                <c:pt idx="63">
                  <c:v>15.5</c:v>
                </c:pt>
                <c:pt idx="64">
                  <c:v>14</c:v>
                </c:pt>
                <c:pt idx="65">
                  <c:v>12</c:v>
                </c:pt>
                <c:pt idx="66">
                  <c:v>14.5</c:v>
                </c:pt>
                <c:pt idx="67">
                  <c:v>14</c:v>
                </c:pt>
                <c:pt idx="68">
                  <c:v>13</c:v>
                </c:pt>
                <c:pt idx="69">
                  <c:v>14.5</c:v>
                </c:pt>
                <c:pt idx="70">
                  <c:v>13.5</c:v>
                </c:pt>
                <c:pt idx="71">
                  <c:v>13</c:v>
                </c:pt>
                <c:pt idx="72">
                  <c:v>13</c:v>
                </c:pt>
                <c:pt idx="73">
                  <c:v>13</c:v>
                </c:pt>
                <c:pt idx="74">
                  <c:v>13</c:v>
                </c:pt>
                <c:pt idx="75">
                  <c:v>14</c:v>
                </c:pt>
                <c:pt idx="76">
                  <c:v>13.5</c:v>
                </c:pt>
                <c:pt idx="77">
                  <c:v>12.5</c:v>
                </c:pt>
                <c:pt idx="78">
                  <c:v>13.5</c:v>
                </c:pt>
                <c:pt idx="79">
                  <c:v>13.5</c:v>
                </c:pt>
                <c:pt idx="80">
                  <c:v>12</c:v>
                </c:pt>
                <c:pt idx="81">
                  <c:v>11</c:v>
                </c:pt>
                <c:pt idx="82">
                  <c:v>12.5</c:v>
                </c:pt>
                <c:pt idx="83">
                  <c:v>11.5</c:v>
                </c:pt>
                <c:pt idx="84">
                  <c:v>10</c:v>
                </c:pt>
                <c:pt idx="85">
                  <c:v>13</c:v>
                </c:pt>
                <c:pt idx="86">
                  <c:v>11.5</c:v>
                </c:pt>
                <c:pt idx="87">
                  <c:v>11</c:v>
                </c:pt>
                <c:pt idx="88">
                  <c:v>11.5</c:v>
                </c:pt>
                <c:pt idx="89">
                  <c:v>11.5</c:v>
                </c:pt>
                <c:pt idx="90">
                  <c:v>12.5</c:v>
                </c:pt>
                <c:pt idx="91">
                  <c:v>12.5</c:v>
                </c:pt>
                <c:pt idx="92">
                  <c:v>11</c:v>
                </c:pt>
                <c:pt idx="93">
                  <c:v>10</c:v>
                </c:pt>
                <c:pt idx="94">
                  <c:v>11.5</c:v>
                </c:pt>
                <c:pt idx="95">
                  <c:v>11</c:v>
                </c:pt>
                <c:pt idx="96">
                  <c:v>13</c:v>
                </c:pt>
                <c:pt idx="97">
                  <c:v>12</c:v>
                </c:pt>
                <c:pt idx="98">
                  <c:v>11</c:v>
                </c:pt>
                <c:pt idx="99">
                  <c:v>11</c:v>
                </c:pt>
                <c:pt idx="100">
                  <c:v>11</c:v>
                </c:pt>
                <c:pt idx="101">
                  <c:v>10.5</c:v>
                </c:pt>
                <c:pt idx="102">
                  <c:v>10</c:v>
                </c:pt>
                <c:pt idx="103">
                  <c:v>10</c:v>
                </c:pt>
                <c:pt idx="104">
                  <c:v>10.5</c:v>
                </c:pt>
                <c:pt idx="105">
                  <c:v>10</c:v>
                </c:pt>
                <c:pt idx="106">
                  <c:v>10</c:v>
                </c:pt>
                <c:pt idx="107">
                  <c:v>11</c:v>
                </c:pt>
                <c:pt idx="108">
                  <c:v>8</c:v>
                </c:pt>
                <c:pt idx="109">
                  <c:v>8.5</c:v>
                </c:pt>
                <c:pt idx="110">
                  <c:v>9.5</c:v>
                </c:pt>
                <c:pt idx="111">
                  <c:v>10.5</c:v>
                </c:pt>
                <c:pt idx="112">
                  <c:v>9.5</c:v>
                </c:pt>
                <c:pt idx="113">
                  <c:v>9.5</c:v>
                </c:pt>
                <c:pt idx="114">
                  <c:v>10.5</c:v>
                </c:pt>
                <c:pt idx="115">
                  <c:v>9.5</c:v>
                </c:pt>
                <c:pt idx="116">
                  <c:v>11</c:v>
                </c:pt>
                <c:pt idx="117">
                  <c:v>8.5</c:v>
                </c:pt>
                <c:pt idx="118">
                  <c:v>9</c:v>
                </c:pt>
                <c:pt idx="119">
                  <c:v>9</c:v>
                </c:pt>
                <c:pt idx="120">
                  <c:v>10</c:v>
                </c:pt>
                <c:pt idx="121">
                  <c:v>8.5</c:v>
                </c:pt>
                <c:pt idx="122">
                  <c:v>8</c:v>
                </c:pt>
                <c:pt idx="123">
                  <c:v>9</c:v>
                </c:pt>
                <c:pt idx="124">
                  <c:v>6.5</c:v>
                </c:pt>
                <c:pt idx="125">
                  <c:v>7.5</c:v>
                </c:pt>
                <c:pt idx="126">
                  <c:v>6</c:v>
                </c:pt>
                <c:pt idx="127">
                  <c:v>8</c:v>
                </c:pt>
                <c:pt idx="128">
                  <c:v>7</c:v>
                </c:pt>
                <c:pt idx="129">
                  <c:v>8</c:v>
                </c:pt>
                <c:pt idx="130">
                  <c:v>6.5</c:v>
                </c:pt>
                <c:pt idx="131">
                  <c:v>8</c:v>
                </c:pt>
                <c:pt idx="132">
                  <c:v>6.5</c:v>
                </c:pt>
                <c:pt idx="133">
                  <c:v>8</c:v>
                </c:pt>
                <c:pt idx="134">
                  <c:v>7</c:v>
                </c:pt>
                <c:pt idx="135">
                  <c:v>7.5</c:v>
                </c:pt>
                <c:pt idx="136">
                  <c:v>8</c:v>
                </c:pt>
                <c:pt idx="137">
                  <c:v>7</c:v>
                </c:pt>
                <c:pt idx="138">
                  <c:v>8.5</c:v>
                </c:pt>
                <c:pt idx="139">
                  <c:v>8</c:v>
                </c:pt>
                <c:pt idx="140">
                  <c:v>8</c:v>
                </c:pt>
                <c:pt idx="141">
                  <c:v>7.5</c:v>
                </c:pt>
                <c:pt idx="142">
                  <c:v>8</c:v>
                </c:pt>
                <c:pt idx="143">
                  <c:v>7</c:v>
                </c:pt>
                <c:pt idx="144">
                  <c:v>7.5</c:v>
                </c:pt>
                <c:pt idx="145">
                  <c:v>6.5</c:v>
                </c:pt>
                <c:pt idx="146">
                  <c:v>7.5</c:v>
                </c:pt>
                <c:pt idx="147">
                  <c:v>7</c:v>
                </c:pt>
                <c:pt idx="148">
                  <c:v>8</c:v>
                </c:pt>
                <c:pt idx="149">
                  <c:v>7</c:v>
                </c:pt>
                <c:pt idx="150">
                  <c:v>7.5</c:v>
                </c:pt>
                <c:pt idx="151">
                  <c:v>7</c:v>
                </c:pt>
                <c:pt idx="152">
                  <c:v>8</c:v>
                </c:pt>
                <c:pt idx="153">
                  <c:v>7.5</c:v>
                </c:pt>
                <c:pt idx="154">
                  <c:v>8.5</c:v>
                </c:pt>
                <c:pt idx="155">
                  <c:v>8.5</c:v>
                </c:pt>
                <c:pt idx="156">
                  <c:v>7</c:v>
                </c:pt>
                <c:pt idx="157">
                  <c:v>7</c:v>
                </c:pt>
                <c:pt idx="158">
                  <c:v>8</c:v>
                </c:pt>
                <c:pt idx="159">
                  <c:v>8</c:v>
                </c:pt>
                <c:pt idx="160">
                  <c:v>7</c:v>
                </c:pt>
                <c:pt idx="161">
                  <c:v>7.5</c:v>
                </c:pt>
                <c:pt idx="162">
                  <c:v>8</c:v>
                </c:pt>
                <c:pt idx="163">
                  <c:v>8.5</c:v>
                </c:pt>
                <c:pt idx="164">
                  <c:v>7</c:v>
                </c:pt>
                <c:pt idx="165">
                  <c:v>9</c:v>
                </c:pt>
                <c:pt idx="166">
                  <c:v>7</c:v>
                </c:pt>
                <c:pt idx="167">
                  <c:v>8</c:v>
                </c:pt>
                <c:pt idx="168">
                  <c:v>7</c:v>
                </c:pt>
                <c:pt idx="169">
                  <c:v>8</c:v>
                </c:pt>
                <c:pt idx="170">
                  <c:v>8.5</c:v>
                </c:pt>
                <c:pt idx="171">
                  <c:v>7</c:v>
                </c:pt>
                <c:pt idx="172">
                  <c:v>7</c:v>
                </c:pt>
                <c:pt idx="173">
                  <c:v>8</c:v>
                </c:pt>
                <c:pt idx="174">
                  <c:v>7.5</c:v>
                </c:pt>
                <c:pt idx="175">
                  <c:v>8</c:v>
                </c:pt>
                <c:pt idx="176">
                  <c:v>8</c:v>
                </c:pt>
                <c:pt idx="177">
                  <c:v>7</c:v>
                </c:pt>
                <c:pt idx="178">
                  <c:v>8.5</c:v>
                </c:pt>
                <c:pt idx="179">
                  <c:v>7</c:v>
                </c:pt>
                <c:pt idx="180">
                  <c:v>8</c:v>
                </c:pt>
                <c:pt idx="181">
                  <c:v>8</c:v>
                </c:pt>
                <c:pt idx="182">
                  <c:v>9.5</c:v>
                </c:pt>
                <c:pt idx="183">
                  <c:v>9</c:v>
                </c:pt>
                <c:pt idx="184">
                  <c:v>6.5</c:v>
                </c:pt>
                <c:pt idx="185">
                  <c:v>8</c:v>
                </c:pt>
                <c:pt idx="186">
                  <c:v>8.1599500000000003</c:v>
                </c:pt>
                <c:pt idx="187">
                  <c:v>8.9482499999999998</c:v>
                </c:pt>
                <c:pt idx="188">
                  <c:v>6.9654500000000006</c:v>
                </c:pt>
                <c:pt idx="189">
                  <c:v>6.9451999999999998</c:v>
                </c:pt>
                <c:pt idx="190">
                  <c:v>8.7785499999999992</c:v>
                </c:pt>
                <c:pt idx="191">
                  <c:v>9.9015000000000004</c:v>
                </c:pt>
                <c:pt idx="192">
                  <c:v>7.2059499999999996</c:v>
                </c:pt>
                <c:pt idx="193">
                  <c:v>8.4060000000000006</c:v>
                </c:pt>
                <c:pt idx="194">
                  <c:v>9.3787500000000001</c:v>
                </c:pt>
                <c:pt idx="195">
                  <c:v>7.3579499999999998</c:v>
                </c:pt>
                <c:pt idx="196">
                  <c:v>7.1074000000000002</c:v>
                </c:pt>
                <c:pt idx="197">
                  <c:v>7.3108000000000004</c:v>
                </c:pt>
                <c:pt idx="198">
                  <c:v>6.9182000000000006</c:v>
                </c:pt>
                <c:pt idx="199">
                  <c:v>6.1766550000000002</c:v>
                </c:pt>
                <c:pt idx="200">
                  <c:v>5.6561500000000002</c:v>
                </c:pt>
                <c:pt idx="201">
                  <c:v>5.9066000000000001</c:v>
                </c:pt>
                <c:pt idx="202">
                  <c:v>4.5679700000000008</c:v>
                </c:pt>
                <c:pt idx="203">
                  <c:v>5.0407500000000001</c:v>
                </c:pt>
                <c:pt idx="204">
                  <c:v>5.8283899999999997</c:v>
                </c:pt>
                <c:pt idx="205">
                  <c:v>6.3468</c:v>
                </c:pt>
                <c:pt idx="206">
                  <c:v>5.9383499999999998</c:v>
                </c:pt>
                <c:pt idx="207">
                  <c:v>5.0836499999999996</c:v>
                </c:pt>
                <c:pt idx="208">
                  <c:v>5.0061</c:v>
                </c:pt>
                <c:pt idx="209">
                  <c:v>5.4768000000000008</c:v>
                </c:pt>
                <c:pt idx="210">
                  <c:v>5.8238500000000002</c:v>
                </c:pt>
                <c:pt idx="211">
                  <c:v>3.3933</c:v>
                </c:pt>
                <c:pt idx="212">
                  <c:v>4.5783500000000004</c:v>
                </c:pt>
                <c:pt idx="213">
                  <c:v>6.0473499999999998</c:v>
                </c:pt>
                <c:pt idx="214">
                  <c:v>4.9240849999999998</c:v>
                </c:pt>
                <c:pt idx="215">
                  <c:v>4.7118000000000002</c:v>
                </c:pt>
                <c:pt idx="216">
                  <c:v>6.7007999999999992</c:v>
                </c:pt>
                <c:pt idx="217">
                  <c:v>7.1961999999999993</c:v>
                </c:pt>
                <c:pt idx="218">
                  <c:v>6.3511600000000001</c:v>
                </c:pt>
                <c:pt idx="219">
                  <c:v>7.8735499999999998</c:v>
                </c:pt>
                <c:pt idx="220">
                  <c:v>9.9887499999999996</c:v>
                </c:pt>
                <c:pt idx="221">
                  <c:v>11.072050000000001</c:v>
                </c:pt>
                <c:pt idx="222">
                  <c:v>8.455449999999999</c:v>
                </c:pt>
                <c:pt idx="223">
                  <c:v>9.3016500000000004</c:v>
                </c:pt>
                <c:pt idx="224">
                  <c:v>10.7135</c:v>
                </c:pt>
                <c:pt idx="225">
                  <c:v>9.2233999999999998</c:v>
                </c:pt>
                <c:pt idx="226">
                  <c:v>9.7629000000000001</c:v>
                </c:pt>
                <c:pt idx="227">
                  <c:v>11.96435</c:v>
                </c:pt>
                <c:pt idx="228">
                  <c:v>12.17455</c:v>
                </c:pt>
                <c:pt idx="229">
                  <c:v>11.613350000000001</c:v>
                </c:pt>
                <c:pt idx="230">
                  <c:v>11.7074</c:v>
                </c:pt>
                <c:pt idx="231">
                  <c:v>12.842499999999999</c:v>
                </c:pt>
                <c:pt idx="232">
                  <c:v>13.133649999999999</c:v>
                </c:pt>
                <c:pt idx="233">
                  <c:v>12.1526</c:v>
                </c:pt>
                <c:pt idx="234">
                  <c:v>15.03825</c:v>
                </c:pt>
                <c:pt idx="235">
                  <c:v>15.932500000000001</c:v>
                </c:pt>
                <c:pt idx="236">
                  <c:v>16.772500000000001</c:v>
                </c:pt>
                <c:pt idx="237">
                  <c:v>18.1145</c:v>
                </c:pt>
                <c:pt idx="238">
                  <c:v>17.741</c:v>
                </c:pt>
                <c:pt idx="239">
                  <c:v>18.549500000000002</c:v>
                </c:pt>
                <c:pt idx="240">
                  <c:v>17.989000000000001</c:v>
                </c:pt>
                <c:pt idx="241">
                  <c:v>18.877000000000002</c:v>
                </c:pt>
                <c:pt idx="242">
                  <c:v>18.971499999999999</c:v>
                </c:pt>
                <c:pt idx="243">
                  <c:v>20.029499999999999</c:v>
                </c:pt>
                <c:pt idx="244">
                  <c:v>20.649000000000001</c:v>
                </c:pt>
                <c:pt idx="245">
                  <c:v>20.576000000000001</c:v>
                </c:pt>
                <c:pt idx="246">
                  <c:v>19.995000000000001</c:v>
                </c:pt>
                <c:pt idx="247">
                  <c:v>21.8855</c:v>
                </c:pt>
                <c:pt idx="248">
                  <c:v>22.3415</c:v>
                </c:pt>
                <c:pt idx="249">
                  <c:v>24.221</c:v>
                </c:pt>
                <c:pt idx="250">
                  <c:v>24.2685</c:v>
                </c:pt>
                <c:pt idx="251">
                  <c:v>24.097000000000001</c:v>
                </c:pt>
                <c:pt idx="252">
                  <c:v>24.717500000000001</c:v>
                </c:pt>
                <c:pt idx="253">
                  <c:v>25.157</c:v>
                </c:pt>
                <c:pt idx="254">
                  <c:v>25.2485</c:v>
                </c:pt>
                <c:pt idx="255">
                  <c:v>25.875999999999998</c:v>
                </c:pt>
                <c:pt idx="256">
                  <c:v>25.027000000000001</c:v>
                </c:pt>
                <c:pt idx="257">
                  <c:v>26.424500000000002</c:v>
                </c:pt>
                <c:pt idx="258">
                  <c:v>27.096</c:v>
                </c:pt>
                <c:pt idx="259">
                  <c:v>27.222000000000001</c:v>
                </c:pt>
                <c:pt idx="260">
                  <c:v>29.53</c:v>
                </c:pt>
                <c:pt idx="261">
                  <c:v>29.825000000000003</c:v>
                </c:pt>
                <c:pt idx="262">
                  <c:v>29.7575</c:v>
                </c:pt>
                <c:pt idx="263">
                  <c:v>30.137500000000003</c:v>
                </c:pt>
                <c:pt idx="264">
                  <c:v>28.977499999999999</c:v>
                </c:pt>
                <c:pt idx="265">
                  <c:v>28.993499999999997</c:v>
                </c:pt>
                <c:pt idx="266">
                  <c:v>30.340999999999998</c:v>
                </c:pt>
                <c:pt idx="267">
                  <c:v>32.273499999999999</c:v>
                </c:pt>
                <c:pt idx="268">
                  <c:v>31.171500000000002</c:v>
                </c:pt>
                <c:pt idx="269">
                  <c:v>31.849499999999999</c:v>
                </c:pt>
                <c:pt idx="270">
                  <c:v>32.580500000000001</c:v>
                </c:pt>
                <c:pt idx="271">
                  <c:v>33.28</c:v>
                </c:pt>
                <c:pt idx="272">
                  <c:v>34.049999999999997</c:v>
                </c:pt>
                <c:pt idx="273">
                  <c:v>33.737499999999997</c:v>
                </c:pt>
                <c:pt idx="274">
                  <c:v>33.664999999999999</c:v>
                </c:pt>
                <c:pt idx="275">
                  <c:v>32.460999999999999</c:v>
                </c:pt>
                <c:pt idx="276">
                  <c:v>36.165999999999997</c:v>
                </c:pt>
                <c:pt idx="277">
                  <c:v>37.659999999999997</c:v>
                </c:pt>
                <c:pt idx="278">
                  <c:v>36.58</c:v>
                </c:pt>
                <c:pt idx="279">
                  <c:v>36.427</c:v>
                </c:pt>
                <c:pt idx="280">
                  <c:v>37.436</c:v>
                </c:pt>
                <c:pt idx="281">
                  <c:v>38.392499999999998</c:v>
                </c:pt>
                <c:pt idx="282">
                  <c:v>40.863</c:v>
                </c:pt>
                <c:pt idx="283">
                  <c:v>38.503500000000003</c:v>
                </c:pt>
                <c:pt idx="284">
                  <c:v>40.588999999999999</c:v>
                </c:pt>
                <c:pt idx="285">
                  <c:v>40.521000000000001</c:v>
                </c:pt>
                <c:pt idx="286">
                  <c:v>39.831500000000005</c:v>
                </c:pt>
                <c:pt idx="287">
                  <c:v>40.048500000000004</c:v>
                </c:pt>
                <c:pt idx="288">
                  <c:v>41.221999999999994</c:v>
                </c:pt>
                <c:pt idx="289">
                  <c:v>43.07</c:v>
                </c:pt>
                <c:pt idx="290">
                  <c:v>42.033499999999997</c:v>
                </c:pt>
                <c:pt idx="291">
                  <c:v>41.341499999999996</c:v>
                </c:pt>
                <c:pt idx="292">
                  <c:v>42.105499999999999</c:v>
                </c:pt>
                <c:pt idx="293">
                  <c:v>42.358000000000004</c:v>
                </c:pt>
                <c:pt idx="294">
                  <c:v>41.686</c:v>
                </c:pt>
                <c:pt idx="295">
                  <c:v>44.524500000000003</c:v>
                </c:pt>
                <c:pt idx="296">
                  <c:v>43.566499999999998</c:v>
                </c:pt>
                <c:pt idx="297">
                  <c:v>43.427500000000002</c:v>
                </c:pt>
                <c:pt idx="298">
                  <c:v>43.368000000000002</c:v>
                </c:pt>
                <c:pt idx="299">
                  <c:v>42.936999999999998</c:v>
                </c:pt>
                <c:pt idx="300">
                  <c:v>45.067999999999998</c:v>
                </c:pt>
                <c:pt idx="301">
                  <c:v>44.513500000000001</c:v>
                </c:pt>
                <c:pt idx="302">
                  <c:v>42.906500000000001</c:v>
                </c:pt>
                <c:pt idx="303">
                  <c:v>45.146500000000003</c:v>
                </c:pt>
                <c:pt idx="304">
                  <c:v>45.066000000000003</c:v>
                </c:pt>
                <c:pt idx="305">
                  <c:v>46.667500000000004</c:v>
                </c:pt>
                <c:pt idx="306">
                  <c:v>46.281999999999996</c:v>
                </c:pt>
                <c:pt idx="307">
                  <c:v>48.126999999999995</c:v>
                </c:pt>
                <c:pt idx="308">
                  <c:v>48.243000000000002</c:v>
                </c:pt>
                <c:pt idx="309">
                  <c:v>48.0015</c:v>
                </c:pt>
                <c:pt idx="310">
                  <c:v>48.364000000000004</c:v>
                </c:pt>
                <c:pt idx="311">
                  <c:v>50.523000000000003</c:v>
                </c:pt>
                <c:pt idx="312">
                  <c:v>48.673499999999997</c:v>
                </c:pt>
                <c:pt idx="313">
                  <c:v>49.947500000000005</c:v>
                </c:pt>
                <c:pt idx="314">
                  <c:v>48.956500000000005</c:v>
                </c:pt>
                <c:pt idx="315">
                  <c:v>51.882499999999993</c:v>
                </c:pt>
                <c:pt idx="316">
                  <c:v>51.591499999999996</c:v>
                </c:pt>
                <c:pt idx="317">
                  <c:v>49.081000000000003</c:v>
                </c:pt>
                <c:pt idx="318">
                  <c:v>51.691000000000003</c:v>
                </c:pt>
                <c:pt idx="319">
                  <c:v>51.616</c:v>
                </c:pt>
                <c:pt idx="320">
                  <c:v>52.5655</c:v>
                </c:pt>
                <c:pt idx="321">
                  <c:v>52.938500000000005</c:v>
                </c:pt>
                <c:pt idx="322">
                  <c:v>52.082999999999998</c:v>
                </c:pt>
                <c:pt idx="323">
                  <c:v>51.238500000000002</c:v>
                </c:pt>
                <c:pt idx="324">
                  <c:v>52.826000000000001</c:v>
                </c:pt>
                <c:pt idx="325">
                  <c:v>54.326999999999998</c:v>
                </c:pt>
                <c:pt idx="326">
                  <c:v>54.608499999999999</c:v>
                </c:pt>
                <c:pt idx="327">
                  <c:v>53.436</c:v>
                </c:pt>
                <c:pt idx="328">
                  <c:v>55.542000000000002</c:v>
                </c:pt>
                <c:pt idx="329">
                  <c:v>56.476500000000001</c:v>
                </c:pt>
                <c:pt idx="330">
                  <c:v>54.599000000000004</c:v>
                </c:pt>
                <c:pt idx="331">
                  <c:v>53.939500000000002</c:v>
                </c:pt>
                <c:pt idx="332">
                  <c:v>54.0075</c:v>
                </c:pt>
                <c:pt idx="333">
                  <c:v>55.010999999999996</c:v>
                </c:pt>
                <c:pt idx="334">
                  <c:v>53.680499999999995</c:v>
                </c:pt>
                <c:pt idx="335">
                  <c:v>55.738500000000002</c:v>
                </c:pt>
                <c:pt idx="336">
                  <c:v>56.831500000000005</c:v>
                </c:pt>
                <c:pt idx="337">
                  <c:v>56.626999999999995</c:v>
                </c:pt>
                <c:pt idx="338">
                  <c:v>56.631</c:v>
                </c:pt>
                <c:pt idx="339">
                  <c:v>55.323500000000003</c:v>
                </c:pt>
                <c:pt idx="340">
                  <c:v>55.073499999999996</c:v>
                </c:pt>
                <c:pt idx="341">
                  <c:v>58.578500000000005</c:v>
                </c:pt>
                <c:pt idx="342">
                  <c:v>57.419499999999999</c:v>
                </c:pt>
                <c:pt idx="343">
                  <c:v>58.016999999999996</c:v>
                </c:pt>
                <c:pt idx="344">
                  <c:v>59.971000000000004</c:v>
                </c:pt>
                <c:pt idx="345">
                  <c:v>58.146500000000003</c:v>
                </c:pt>
                <c:pt idx="346">
                  <c:v>59.616500000000002</c:v>
                </c:pt>
                <c:pt idx="347">
                  <c:v>58.712500000000006</c:v>
                </c:pt>
                <c:pt idx="348">
                  <c:v>60.417000000000002</c:v>
                </c:pt>
                <c:pt idx="349">
                  <c:v>60.353500000000004</c:v>
                </c:pt>
                <c:pt idx="350">
                  <c:v>59.743499999999997</c:v>
                </c:pt>
                <c:pt idx="351">
                  <c:v>59.710499999999996</c:v>
                </c:pt>
                <c:pt idx="352">
                  <c:v>61.099499999999999</c:v>
                </c:pt>
                <c:pt idx="353">
                  <c:v>61.837000000000003</c:v>
                </c:pt>
                <c:pt idx="354">
                  <c:v>62.325000000000003</c:v>
                </c:pt>
                <c:pt idx="355">
                  <c:v>60.829500000000003</c:v>
                </c:pt>
                <c:pt idx="356">
                  <c:v>61.236499999999999</c:v>
                </c:pt>
                <c:pt idx="357">
                  <c:v>62.036999999999992</c:v>
                </c:pt>
                <c:pt idx="358">
                  <c:v>63.624000000000002</c:v>
                </c:pt>
                <c:pt idx="359">
                  <c:v>64.032499999999999</c:v>
                </c:pt>
                <c:pt idx="360">
                  <c:v>64.078499999999991</c:v>
                </c:pt>
                <c:pt idx="361">
                  <c:v>62.414500000000004</c:v>
                </c:pt>
                <c:pt idx="362">
                  <c:v>62.697499999999998</c:v>
                </c:pt>
                <c:pt idx="363">
                  <c:v>62.247500000000002</c:v>
                </c:pt>
                <c:pt idx="364">
                  <c:v>65.055999999999997</c:v>
                </c:pt>
                <c:pt idx="365">
                  <c:v>64.414500000000004</c:v>
                </c:pt>
                <c:pt idx="366">
                  <c:v>64.3065</c:v>
                </c:pt>
                <c:pt idx="367">
                  <c:v>63.686999999999998</c:v>
                </c:pt>
                <c:pt idx="368">
                  <c:v>64.670500000000004</c:v>
                </c:pt>
                <c:pt idx="369">
                  <c:v>64.195999999999998</c:v>
                </c:pt>
                <c:pt idx="370">
                  <c:v>66.376000000000005</c:v>
                </c:pt>
                <c:pt idx="371">
                  <c:v>65.624500000000012</c:v>
                </c:pt>
                <c:pt idx="372">
                  <c:v>64.779499999999999</c:v>
                </c:pt>
                <c:pt idx="373">
                  <c:v>64.720500000000001</c:v>
                </c:pt>
                <c:pt idx="374">
                  <c:v>66.833500000000001</c:v>
                </c:pt>
                <c:pt idx="375">
                  <c:v>68.206500000000005</c:v>
                </c:pt>
                <c:pt idx="376">
                  <c:v>66.497500000000002</c:v>
                </c:pt>
                <c:pt idx="377">
                  <c:v>65.685999999999993</c:v>
                </c:pt>
                <c:pt idx="378">
                  <c:v>65.775000000000006</c:v>
                </c:pt>
                <c:pt idx="379">
                  <c:v>66.813500000000005</c:v>
                </c:pt>
                <c:pt idx="380">
                  <c:v>66.226500000000001</c:v>
                </c:pt>
                <c:pt idx="381">
                  <c:v>67.789999999999992</c:v>
                </c:pt>
                <c:pt idx="382">
                  <c:v>68.842500000000001</c:v>
                </c:pt>
                <c:pt idx="383">
                  <c:v>68.137500000000003</c:v>
                </c:pt>
                <c:pt idx="384">
                  <c:v>68.744</c:v>
                </c:pt>
                <c:pt idx="385">
                  <c:v>66.350999999999999</c:v>
                </c:pt>
                <c:pt idx="386">
                  <c:v>67.027000000000001</c:v>
                </c:pt>
                <c:pt idx="387">
                  <c:v>69.509999999999991</c:v>
                </c:pt>
                <c:pt idx="388">
                  <c:v>69.9465</c:v>
                </c:pt>
                <c:pt idx="389">
                  <c:v>67.789000000000001</c:v>
                </c:pt>
                <c:pt idx="390">
                  <c:v>68.468999999999994</c:v>
                </c:pt>
                <c:pt idx="391">
                  <c:v>68.104500000000002</c:v>
                </c:pt>
                <c:pt idx="392">
                  <c:v>70.713999999999999</c:v>
                </c:pt>
                <c:pt idx="393">
                  <c:v>71.402999999999992</c:v>
                </c:pt>
                <c:pt idx="394">
                  <c:v>70.156000000000006</c:v>
                </c:pt>
                <c:pt idx="395">
                  <c:v>69.771500000000003</c:v>
                </c:pt>
                <c:pt idx="396">
                  <c:v>69.41</c:v>
                </c:pt>
                <c:pt idx="397">
                  <c:v>71.114499999999992</c:v>
                </c:pt>
                <c:pt idx="398">
                  <c:v>71.5535</c:v>
                </c:pt>
                <c:pt idx="399">
                  <c:v>72.837999999999994</c:v>
                </c:pt>
                <c:pt idx="400">
                  <c:v>71.0685</c:v>
                </c:pt>
                <c:pt idx="401">
                  <c:v>70.383499999999998</c:v>
                </c:pt>
                <c:pt idx="402">
                  <c:v>70.991</c:v>
                </c:pt>
                <c:pt idx="403">
                  <c:v>71.510000000000005</c:v>
                </c:pt>
                <c:pt idx="404">
                  <c:v>71.900000000000006</c:v>
                </c:pt>
                <c:pt idx="405">
                  <c:v>72.817000000000007</c:v>
                </c:pt>
                <c:pt idx="406">
                  <c:v>71.193999999999988</c:v>
                </c:pt>
                <c:pt idx="407">
                  <c:v>73.47999999999999</c:v>
                </c:pt>
                <c:pt idx="408">
                  <c:v>75.097999999999999</c:v>
                </c:pt>
                <c:pt idx="409">
                  <c:v>73.086500000000001</c:v>
                </c:pt>
                <c:pt idx="410">
                  <c:v>75.725499999999997</c:v>
                </c:pt>
                <c:pt idx="411">
                  <c:v>74.073499999999996</c:v>
                </c:pt>
                <c:pt idx="412">
                  <c:v>74.992999999999995</c:v>
                </c:pt>
                <c:pt idx="413">
                  <c:v>74.244</c:v>
                </c:pt>
                <c:pt idx="414">
                  <c:v>76.073000000000008</c:v>
                </c:pt>
                <c:pt idx="415">
                  <c:v>77.364000000000004</c:v>
                </c:pt>
                <c:pt idx="416">
                  <c:v>75.4405</c:v>
                </c:pt>
                <c:pt idx="417">
                  <c:v>74.929000000000002</c:v>
                </c:pt>
                <c:pt idx="418">
                  <c:v>74.230999999999995</c:v>
                </c:pt>
                <c:pt idx="419">
                  <c:v>77.491500000000002</c:v>
                </c:pt>
                <c:pt idx="420">
                  <c:v>78.225500000000011</c:v>
                </c:pt>
                <c:pt idx="421">
                  <c:v>75.155500000000004</c:v>
                </c:pt>
                <c:pt idx="422">
                  <c:v>76.189499999999995</c:v>
                </c:pt>
                <c:pt idx="423">
                  <c:v>76.759500000000003</c:v>
                </c:pt>
                <c:pt idx="424">
                  <c:v>78.028000000000006</c:v>
                </c:pt>
                <c:pt idx="425">
                  <c:v>78.073499999999996</c:v>
                </c:pt>
                <c:pt idx="426">
                  <c:v>78.23599999999999</c:v>
                </c:pt>
                <c:pt idx="427">
                  <c:v>78.379500000000007</c:v>
                </c:pt>
                <c:pt idx="428">
                  <c:v>77.731999999999999</c:v>
                </c:pt>
                <c:pt idx="429">
                  <c:v>77.245000000000005</c:v>
                </c:pt>
                <c:pt idx="430">
                  <c:v>78.438500000000005</c:v>
                </c:pt>
                <c:pt idx="431">
                  <c:v>79.914500000000004</c:v>
                </c:pt>
                <c:pt idx="432">
                  <c:v>78.042000000000002</c:v>
                </c:pt>
                <c:pt idx="433">
                  <c:v>79.052499999999995</c:v>
                </c:pt>
                <c:pt idx="434">
                  <c:v>81.0505</c:v>
                </c:pt>
                <c:pt idx="435">
                  <c:v>80.588999999999999</c:v>
                </c:pt>
                <c:pt idx="436">
                  <c:v>80.231499999999997</c:v>
                </c:pt>
                <c:pt idx="437">
                  <c:v>79.052999999999997</c:v>
                </c:pt>
                <c:pt idx="438">
                  <c:v>79.858000000000004</c:v>
                </c:pt>
                <c:pt idx="439">
                  <c:v>80.919999999999987</c:v>
                </c:pt>
                <c:pt idx="440">
                  <c:v>78.885999999999996</c:v>
                </c:pt>
                <c:pt idx="441">
                  <c:v>81.703000000000003</c:v>
                </c:pt>
                <c:pt idx="442">
                  <c:v>79.808500000000009</c:v>
                </c:pt>
                <c:pt idx="443">
                  <c:v>80.09899999999999</c:v>
                </c:pt>
                <c:pt idx="444">
                  <c:v>81.020499999999998</c:v>
                </c:pt>
                <c:pt idx="445">
                  <c:v>81.674999999999997</c:v>
                </c:pt>
                <c:pt idx="446">
                  <c:v>82.4495</c:v>
                </c:pt>
                <c:pt idx="447">
                  <c:v>81.247500000000002</c:v>
                </c:pt>
                <c:pt idx="448">
                  <c:v>81.816000000000003</c:v>
                </c:pt>
                <c:pt idx="449">
                  <c:v>84.427999999999997</c:v>
                </c:pt>
                <c:pt idx="450">
                  <c:v>82.927999999999997</c:v>
                </c:pt>
                <c:pt idx="451">
                  <c:v>84.188500000000005</c:v>
                </c:pt>
                <c:pt idx="452">
                  <c:v>83.807999999999993</c:v>
                </c:pt>
                <c:pt idx="453">
                  <c:v>83.200999999999993</c:v>
                </c:pt>
                <c:pt idx="454">
                  <c:v>81.633499999999998</c:v>
                </c:pt>
                <c:pt idx="455">
                  <c:v>82.837500000000006</c:v>
                </c:pt>
                <c:pt idx="456">
                  <c:v>84.604500000000002</c:v>
                </c:pt>
                <c:pt idx="457">
                  <c:v>83.638499999999993</c:v>
                </c:pt>
                <c:pt idx="458">
                  <c:v>85.471499999999992</c:v>
                </c:pt>
                <c:pt idx="459">
                  <c:v>83.3035</c:v>
                </c:pt>
                <c:pt idx="460">
                  <c:v>84.64500000000001</c:v>
                </c:pt>
                <c:pt idx="461">
                  <c:v>83.146500000000003</c:v>
                </c:pt>
                <c:pt idx="462">
                  <c:v>85.102000000000004</c:v>
                </c:pt>
                <c:pt idx="463">
                  <c:v>84.762</c:v>
                </c:pt>
                <c:pt idx="464">
                  <c:v>85.0565</c:v>
                </c:pt>
                <c:pt idx="465">
                  <c:v>84.950999999999993</c:v>
                </c:pt>
                <c:pt idx="466">
                  <c:v>83.841499999999996</c:v>
                </c:pt>
                <c:pt idx="467">
                  <c:v>86.204499999999996</c:v>
                </c:pt>
                <c:pt idx="468">
                  <c:v>87.141999999999996</c:v>
                </c:pt>
                <c:pt idx="469">
                  <c:v>86.686000000000007</c:v>
                </c:pt>
                <c:pt idx="470">
                  <c:v>84.857500000000002</c:v>
                </c:pt>
                <c:pt idx="471">
                  <c:v>83.320999999999998</c:v>
                </c:pt>
                <c:pt idx="472">
                  <c:v>84.285499999999999</c:v>
                </c:pt>
                <c:pt idx="473">
                  <c:v>81.567000000000007</c:v>
                </c:pt>
                <c:pt idx="474">
                  <c:v>87.202500000000001</c:v>
                </c:pt>
                <c:pt idx="475">
                  <c:v>87.576499999999996</c:v>
                </c:pt>
                <c:pt idx="476">
                  <c:v>87.755499999999998</c:v>
                </c:pt>
                <c:pt idx="477">
                  <c:v>87.726499999999987</c:v>
                </c:pt>
                <c:pt idx="478">
                  <c:v>87.388499999999993</c:v>
                </c:pt>
                <c:pt idx="479">
                  <c:v>87.507999999999996</c:v>
                </c:pt>
                <c:pt idx="480">
                  <c:v>89.884500000000003</c:v>
                </c:pt>
                <c:pt idx="481">
                  <c:v>89.915500000000009</c:v>
                </c:pt>
                <c:pt idx="482">
                  <c:v>87.686999999999998</c:v>
                </c:pt>
                <c:pt idx="483">
                  <c:v>88.573499999999996</c:v>
                </c:pt>
                <c:pt idx="484">
                  <c:v>87.847999999999999</c:v>
                </c:pt>
                <c:pt idx="485">
                  <c:v>89.959000000000003</c:v>
                </c:pt>
                <c:pt idx="486">
                  <c:v>88.692000000000007</c:v>
                </c:pt>
                <c:pt idx="487">
                  <c:v>90.444000000000003</c:v>
                </c:pt>
                <c:pt idx="488">
                  <c:v>91.312000000000012</c:v>
                </c:pt>
                <c:pt idx="489">
                  <c:v>91.383499999999998</c:v>
                </c:pt>
                <c:pt idx="490">
                  <c:v>89.209499999999991</c:v>
                </c:pt>
                <c:pt idx="491">
                  <c:v>86.915999999999997</c:v>
                </c:pt>
                <c:pt idx="492">
                  <c:v>87.906000000000006</c:v>
                </c:pt>
                <c:pt idx="493">
                  <c:v>89.773500000000013</c:v>
                </c:pt>
                <c:pt idx="494">
                  <c:v>90.64</c:v>
                </c:pt>
                <c:pt idx="495">
                  <c:v>91.8095</c:v>
                </c:pt>
                <c:pt idx="496">
                  <c:v>90.557999999999993</c:v>
                </c:pt>
                <c:pt idx="497">
                  <c:v>90.233499999999992</c:v>
                </c:pt>
                <c:pt idx="498">
                  <c:v>89.969499999999996</c:v>
                </c:pt>
                <c:pt idx="499">
                  <c:v>91.492500000000007</c:v>
                </c:pt>
                <c:pt idx="500">
                  <c:v>91.898499999999999</c:v>
                </c:pt>
                <c:pt idx="501">
                  <c:v>90.417500000000004</c:v>
                </c:pt>
                <c:pt idx="502">
                  <c:v>90.519499999999994</c:v>
                </c:pt>
                <c:pt idx="503">
                  <c:v>89.205999999999989</c:v>
                </c:pt>
                <c:pt idx="504">
                  <c:v>91.0565</c:v>
                </c:pt>
                <c:pt idx="505">
                  <c:v>90.143500000000003</c:v>
                </c:pt>
                <c:pt idx="506">
                  <c:v>91.62</c:v>
                </c:pt>
                <c:pt idx="507">
                  <c:v>92.016000000000005</c:v>
                </c:pt>
                <c:pt idx="508">
                  <c:v>93.007499999999993</c:v>
                </c:pt>
                <c:pt idx="509">
                  <c:v>92.882999999999996</c:v>
                </c:pt>
                <c:pt idx="510">
                  <c:v>92.653999999999996</c:v>
                </c:pt>
                <c:pt idx="511">
                  <c:v>90.986999999999995</c:v>
                </c:pt>
                <c:pt idx="512">
                  <c:v>92.119</c:v>
                </c:pt>
                <c:pt idx="513">
                  <c:v>91.375</c:v>
                </c:pt>
                <c:pt idx="514">
                  <c:v>93.912000000000006</c:v>
                </c:pt>
                <c:pt idx="515">
                  <c:v>92.852000000000004</c:v>
                </c:pt>
                <c:pt idx="516">
                  <c:v>92.400999999999996</c:v>
                </c:pt>
                <c:pt idx="517">
                  <c:v>93.577500000000001</c:v>
                </c:pt>
                <c:pt idx="518">
                  <c:v>92.617500000000007</c:v>
                </c:pt>
                <c:pt idx="519">
                  <c:v>93.03</c:v>
                </c:pt>
                <c:pt idx="520">
                  <c:v>94.6815</c:v>
                </c:pt>
                <c:pt idx="521">
                  <c:v>92.603499999999997</c:v>
                </c:pt>
                <c:pt idx="522">
                  <c:v>93.714499999999987</c:v>
                </c:pt>
                <c:pt idx="523">
                  <c:v>93.793000000000006</c:v>
                </c:pt>
                <c:pt idx="524">
                  <c:v>94.169999999999987</c:v>
                </c:pt>
                <c:pt idx="525">
                  <c:v>94.061499999999995</c:v>
                </c:pt>
                <c:pt idx="526">
                  <c:v>95.040999999999997</c:v>
                </c:pt>
                <c:pt idx="527">
                  <c:v>94.588999999999999</c:v>
                </c:pt>
                <c:pt idx="528">
                  <c:v>94.187000000000012</c:v>
                </c:pt>
                <c:pt idx="529">
                  <c:v>97.000499999999988</c:v>
                </c:pt>
                <c:pt idx="530">
                  <c:v>94.509500000000003</c:v>
                </c:pt>
                <c:pt idx="531">
                  <c:v>93.779499999999999</c:v>
                </c:pt>
                <c:pt idx="532">
                  <c:v>94.888000000000005</c:v>
                </c:pt>
                <c:pt idx="533">
                  <c:v>95.718000000000004</c:v>
                </c:pt>
                <c:pt idx="534">
                  <c:v>97.406000000000006</c:v>
                </c:pt>
                <c:pt idx="535">
                  <c:v>95.546500000000009</c:v>
                </c:pt>
                <c:pt idx="536">
                  <c:v>96.498500000000007</c:v>
                </c:pt>
                <c:pt idx="537">
                  <c:v>95.882000000000005</c:v>
                </c:pt>
                <c:pt idx="538">
                  <c:v>95.461500000000001</c:v>
                </c:pt>
                <c:pt idx="539">
                  <c:v>97.603999999999999</c:v>
                </c:pt>
                <c:pt idx="540">
                  <c:v>98.244500000000002</c:v>
                </c:pt>
                <c:pt idx="541">
                  <c:v>97.518500000000003</c:v>
                </c:pt>
                <c:pt idx="542">
                  <c:v>97.569000000000003</c:v>
                </c:pt>
                <c:pt idx="543">
                  <c:v>101.87700000000001</c:v>
                </c:pt>
                <c:pt idx="544">
                  <c:v>103.9965</c:v>
                </c:pt>
                <c:pt idx="545">
                  <c:v>103.294</c:v>
                </c:pt>
                <c:pt idx="546">
                  <c:v>105.70050000000001</c:v>
                </c:pt>
                <c:pt idx="547">
                  <c:v>106.76300000000001</c:v>
                </c:pt>
                <c:pt idx="548">
                  <c:v>110.01</c:v>
                </c:pt>
                <c:pt idx="549">
                  <c:v>111.17</c:v>
                </c:pt>
                <c:pt idx="550">
                  <c:v>112.66</c:v>
                </c:pt>
                <c:pt idx="551">
                  <c:v>115.54499999999999</c:v>
                </c:pt>
                <c:pt idx="552">
                  <c:v>114.52000000000001</c:v>
                </c:pt>
                <c:pt idx="553">
                  <c:v>115.87</c:v>
                </c:pt>
                <c:pt idx="554">
                  <c:v>118.26</c:v>
                </c:pt>
                <c:pt idx="555">
                  <c:v>120.11500000000001</c:v>
                </c:pt>
                <c:pt idx="556">
                  <c:v>123.95500000000001</c:v>
                </c:pt>
                <c:pt idx="557">
                  <c:v>123.86500000000001</c:v>
                </c:pt>
                <c:pt idx="558">
                  <c:v>126.19999999999999</c:v>
                </c:pt>
                <c:pt idx="559">
                  <c:v>126.63</c:v>
                </c:pt>
                <c:pt idx="560">
                  <c:v>127.715</c:v>
                </c:pt>
                <c:pt idx="561">
                  <c:v>132.66999999999999</c:v>
                </c:pt>
                <c:pt idx="562">
                  <c:v>131.125</c:v>
                </c:pt>
                <c:pt idx="563">
                  <c:v>133.29000000000002</c:v>
                </c:pt>
                <c:pt idx="564">
                  <c:v>134.28</c:v>
                </c:pt>
                <c:pt idx="565">
                  <c:v>135.52499999999998</c:v>
                </c:pt>
                <c:pt idx="566">
                  <c:v>135.23500000000001</c:v>
                </c:pt>
                <c:pt idx="567">
                  <c:v>136.52500000000001</c:v>
                </c:pt>
                <c:pt idx="568">
                  <c:v>137.5</c:v>
                </c:pt>
                <c:pt idx="569">
                  <c:v>137.02500000000001</c:v>
                </c:pt>
                <c:pt idx="570">
                  <c:v>140.82999999999998</c:v>
                </c:pt>
                <c:pt idx="571">
                  <c:v>144.625</c:v>
                </c:pt>
                <c:pt idx="572">
                  <c:v>143.26499999999999</c:v>
                </c:pt>
                <c:pt idx="573">
                  <c:v>145.245</c:v>
                </c:pt>
                <c:pt idx="574">
                  <c:v>146.995</c:v>
                </c:pt>
                <c:pt idx="575">
                  <c:v>149.57</c:v>
                </c:pt>
                <c:pt idx="576">
                  <c:v>150.57</c:v>
                </c:pt>
                <c:pt idx="577">
                  <c:v>150.76499999999999</c:v>
                </c:pt>
                <c:pt idx="578">
                  <c:v>152.96499999999997</c:v>
                </c:pt>
                <c:pt idx="579">
                  <c:v>152.73500000000001</c:v>
                </c:pt>
                <c:pt idx="580">
                  <c:v>158.11500000000001</c:v>
                </c:pt>
                <c:pt idx="581">
                  <c:v>159.19999999999999</c:v>
                </c:pt>
                <c:pt idx="582">
                  <c:v>161.13499999999999</c:v>
                </c:pt>
                <c:pt idx="583">
                  <c:v>162.57499999999999</c:v>
                </c:pt>
                <c:pt idx="584">
                  <c:v>163.47</c:v>
                </c:pt>
                <c:pt idx="585">
                  <c:v>165.64</c:v>
                </c:pt>
                <c:pt idx="586">
                  <c:v>165.405</c:v>
                </c:pt>
                <c:pt idx="587">
                  <c:v>165.44</c:v>
                </c:pt>
                <c:pt idx="588">
                  <c:v>170.29499999999999</c:v>
                </c:pt>
                <c:pt idx="589">
                  <c:v>169.65</c:v>
                </c:pt>
                <c:pt idx="590">
                  <c:v>171.79000000000002</c:v>
                </c:pt>
                <c:pt idx="591">
                  <c:v>171.93</c:v>
                </c:pt>
                <c:pt idx="592">
                  <c:v>171.95</c:v>
                </c:pt>
                <c:pt idx="593">
                  <c:v>176.76</c:v>
                </c:pt>
                <c:pt idx="594">
                  <c:v>175.815</c:v>
                </c:pt>
                <c:pt idx="595">
                  <c:v>177.51</c:v>
                </c:pt>
                <c:pt idx="596">
                  <c:v>178.28500000000003</c:v>
                </c:pt>
                <c:pt idx="597">
                  <c:v>180.07999999999998</c:v>
                </c:pt>
                <c:pt idx="598">
                  <c:v>180.37</c:v>
                </c:pt>
                <c:pt idx="599">
                  <c:v>183.33500000000001</c:v>
                </c:pt>
                <c:pt idx="600">
                  <c:v>184.35</c:v>
                </c:pt>
                <c:pt idx="601">
                  <c:v>183.65</c:v>
                </c:pt>
                <c:pt idx="602">
                  <c:v>185.48</c:v>
                </c:pt>
                <c:pt idx="603">
                  <c:v>185.79000000000002</c:v>
                </c:pt>
                <c:pt idx="604">
                  <c:v>188.19499999999999</c:v>
                </c:pt>
                <c:pt idx="605">
                  <c:v>187.15</c:v>
                </c:pt>
                <c:pt idx="606">
                  <c:v>189.51999999999998</c:v>
                </c:pt>
                <c:pt idx="607">
                  <c:v>189.92500000000001</c:v>
                </c:pt>
                <c:pt idx="608">
                  <c:v>192.27500000000001</c:v>
                </c:pt>
                <c:pt idx="609">
                  <c:v>191.05</c:v>
                </c:pt>
                <c:pt idx="610">
                  <c:v>191.73500000000001</c:v>
                </c:pt>
                <c:pt idx="611">
                  <c:v>191.505</c:v>
                </c:pt>
                <c:pt idx="612">
                  <c:v>192.285</c:v>
                </c:pt>
                <c:pt idx="613">
                  <c:v>192.57999999999998</c:v>
                </c:pt>
                <c:pt idx="614">
                  <c:v>193.42000000000002</c:v>
                </c:pt>
                <c:pt idx="615">
                  <c:v>193.97000000000003</c:v>
                </c:pt>
                <c:pt idx="616">
                  <c:v>195.05</c:v>
                </c:pt>
                <c:pt idx="617">
                  <c:v>197.51999999999998</c:v>
                </c:pt>
                <c:pt idx="618">
                  <c:v>200.12</c:v>
                </c:pt>
                <c:pt idx="619">
                  <c:v>199.97500000000002</c:v>
                </c:pt>
                <c:pt idx="620">
                  <c:v>202.22500000000002</c:v>
                </c:pt>
                <c:pt idx="621">
                  <c:v>204.29</c:v>
                </c:pt>
                <c:pt idx="622">
                  <c:v>202.745</c:v>
                </c:pt>
                <c:pt idx="623">
                  <c:v>205.7</c:v>
                </c:pt>
                <c:pt idx="624">
                  <c:v>204.02499999999998</c:v>
                </c:pt>
                <c:pt idx="625">
                  <c:v>206.14500000000001</c:v>
                </c:pt>
                <c:pt idx="626">
                  <c:v>205.755</c:v>
                </c:pt>
                <c:pt idx="627">
                  <c:v>206.095</c:v>
                </c:pt>
                <c:pt idx="628">
                  <c:v>207.12</c:v>
                </c:pt>
                <c:pt idx="629">
                  <c:v>207.35499999999999</c:v>
                </c:pt>
                <c:pt idx="630">
                  <c:v>209.08500000000001</c:v>
                </c:pt>
                <c:pt idx="631">
                  <c:v>207.76999999999998</c:v>
                </c:pt>
                <c:pt idx="632">
                  <c:v>208.70499999999998</c:v>
                </c:pt>
                <c:pt idx="633">
                  <c:v>209.61500000000001</c:v>
                </c:pt>
                <c:pt idx="634">
                  <c:v>211.95</c:v>
                </c:pt>
                <c:pt idx="635">
                  <c:v>214.8</c:v>
                </c:pt>
                <c:pt idx="636">
                  <c:v>214.12</c:v>
                </c:pt>
                <c:pt idx="637">
                  <c:v>215.51499999999999</c:v>
                </c:pt>
                <c:pt idx="638">
                  <c:v>218.88499999999999</c:v>
                </c:pt>
                <c:pt idx="639">
                  <c:v>220.18</c:v>
                </c:pt>
                <c:pt idx="640">
                  <c:v>220.79500000000002</c:v>
                </c:pt>
                <c:pt idx="641">
                  <c:v>222.79499999999999</c:v>
                </c:pt>
                <c:pt idx="642">
                  <c:v>223.91499999999999</c:v>
                </c:pt>
                <c:pt idx="643">
                  <c:v>223.375</c:v>
                </c:pt>
                <c:pt idx="644">
                  <c:v>222.05</c:v>
                </c:pt>
                <c:pt idx="645">
                  <c:v>220.12</c:v>
                </c:pt>
                <c:pt idx="646">
                  <c:v>220.245</c:v>
                </c:pt>
                <c:pt idx="647">
                  <c:v>220.255</c:v>
                </c:pt>
                <c:pt idx="648">
                  <c:v>221.01</c:v>
                </c:pt>
                <c:pt idx="649">
                  <c:v>221.51999999999998</c:v>
                </c:pt>
                <c:pt idx="650">
                  <c:v>220.64</c:v>
                </c:pt>
                <c:pt idx="651">
                  <c:v>221.685</c:v>
                </c:pt>
                <c:pt idx="652">
                  <c:v>223.39999999999998</c:v>
                </c:pt>
                <c:pt idx="653">
                  <c:v>223.34</c:v>
                </c:pt>
                <c:pt idx="654">
                  <c:v>224.19</c:v>
                </c:pt>
                <c:pt idx="655">
                  <c:v>225.20999999999998</c:v>
                </c:pt>
                <c:pt idx="656">
                  <c:v>225.82499999999999</c:v>
                </c:pt>
                <c:pt idx="657">
                  <c:v>227.67500000000001</c:v>
                </c:pt>
                <c:pt idx="658">
                  <c:v>228.26499999999999</c:v>
                </c:pt>
                <c:pt idx="659">
                  <c:v>227.995</c:v>
                </c:pt>
                <c:pt idx="660">
                  <c:v>228.55</c:v>
                </c:pt>
                <c:pt idx="661">
                  <c:v>230.54</c:v>
                </c:pt>
                <c:pt idx="662">
                  <c:v>231.095</c:v>
                </c:pt>
                <c:pt idx="663">
                  <c:v>232.01</c:v>
                </c:pt>
                <c:pt idx="664">
                  <c:v>234.035</c:v>
                </c:pt>
                <c:pt idx="665">
                  <c:v>232.85500000000002</c:v>
                </c:pt>
                <c:pt idx="666">
                  <c:v>235.68</c:v>
                </c:pt>
                <c:pt idx="667">
                  <c:v>232.25</c:v>
                </c:pt>
                <c:pt idx="668">
                  <c:v>234.89999999999998</c:v>
                </c:pt>
                <c:pt idx="669">
                  <c:v>236.26499999999999</c:v>
                </c:pt>
                <c:pt idx="670">
                  <c:v>235.05</c:v>
                </c:pt>
                <c:pt idx="671">
                  <c:v>236.67000000000002</c:v>
                </c:pt>
                <c:pt idx="672">
                  <c:v>238.05500000000001</c:v>
                </c:pt>
                <c:pt idx="673">
                  <c:v>238.14</c:v>
                </c:pt>
                <c:pt idx="674">
                  <c:v>237.64499999999998</c:v>
                </c:pt>
                <c:pt idx="675">
                  <c:v>238.53</c:v>
                </c:pt>
                <c:pt idx="676">
                  <c:v>241.28</c:v>
                </c:pt>
                <c:pt idx="677">
                  <c:v>241.3</c:v>
                </c:pt>
                <c:pt idx="678">
                  <c:v>240.86</c:v>
                </c:pt>
                <c:pt idx="679">
                  <c:v>242.73</c:v>
                </c:pt>
                <c:pt idx="680">
                  <c:v>242.38499999999999</c:v>
                </c:pt>
                <c:pt idx="681">
                  <c:v>244.56</c:v>
                </c:pt>
                <c:pt idx="682">
                  <c:v>244.61</c:v>
                </c:pt>
                <c:pt idx="683">
                  <c:v>245.05</c:v>
                </c:pt>
                <c:pt idx="684">
                  <c:v>244.595</c:v>
                </c:pt>
                <c:pt idx="685">
                  <c:v>246.875</c:v>
                </c:pt>
                <c:pt idx="686">
                  <c:v>245.16</c:v>
                </c:pt>
                <c:pt idx="687">
                  <c:v>246.04000000000002</c:v>
                </c:pt>
                <c:pt idx="688">
                  <c:v>246.45499999999998</c:v>
                </c:pt>
                <c:pt idx="689">
                  <c:v>247.08999999999997</c:v>
                </c:pt>
                <c:pt idx="690">
                  <c:v>248.14999999999998</c:v>
                </c:pt>
                <c:pt idx="691">
                  <c:v>246.88</c:v>
                </c:pt>
                <c:pt idx="692">
                  <c:v>250.41499999999999</c:v>
                </c:pt>
                <c:pt idx="693">
                  <c:v>248.91500000000002</c:v>
                </c:pt>
                <c:pt idx="694">
                  <c:v>249.08999999999997</c:v>
                </c:pt>
                <c:pt idx="695">
                  <c:v>251.755</c:v>
                </c:pt>
                <c:pt idx="696">
                  <c:v>251.36</c:v>
                </c:pt>
                <c:pt idx="697">
                  <c:v>252.20499999999998</c:v>
                </c:pt>
                <c:pt idx="698">
                  <c:v>252.62</c:v>
                </c:pt>
                <c:pt idx="699">
                  <c:v>253.065</c:v>
                </c:pt>
                <c:pt idx="700">
                  <c:v>255.20999999999998</c:v>
                </c:pt>
                <c:pt idx="701">
                  <c:v>255.07500000000002</c:v>
                </c:pt>
                <c:pt idx="702">
                  <c:v>256.315</c:v>
                </c:pt>
                <c:pt idx="703">
                  <c:v>256.58500000000004</c:v>
                </c:pt>
                <c:pt idx="704">
                  <c:v>255.315</c:v>
                </c:pt>
                <c:pt idx="705">
                  <c:v>257.67</c:v>
                </c:pt>
                <c:pt idx="706">
                  <c:v>259.04499999999996</c:v>
                </c:pt>
                <c:pt idx="707">
                  <c:v>258.04499999999996</c:v>
                </c:pt>
                <c:pt idx="708">
                  <c:v>259.79499999999996</c:v>
                </c:pt>
                <c:pt idx="709">
                  <c:v>257.90499999999997</c:v>
                </c:pt>
                <c:pt idx="710">
                  <c:v>267.17</c:v>
                </c:pt>
                <c:pt idx="711">
                  <c:v>260.14499999999998</c:v>
                </c:pt>
                <c:pt idx="712">
                  <c:v>260.26499999999999</c:v>
                </c:pt>
                <c:pt idx="713">
                  <c:v>262.38</c:v>
                </c:pt>
                <c:pt idx="714">
                  <c:v>261.27</c:v>
                </c:pt>
                <c:pt idx="715">
                  <c:v>262.93</c:v>
                </c:pt>
                <c:pt idx="716">
                  <c:v>262.91000000000003</c:v>
                </c:pt>
                <c:pt idx="717">
                  <c:v>264.37</c:v>
                </c:pt>
                <c:pt idx="718">
                  <c:v>263.815</c:v>
                </c:pt>
                <c:pt idx="719">
                  <c:v>263.68</c:v>
                </c:pt>
                <c:pt idx="720">
                  <c:v>264.98</c:v>
                </c:pt>
                <c:pt idx="721">
                  <c:v>266.09500000000003</c:v>
                </c:pt>
                <c:pt idx="722">
                  <c:v>265.67</c:v>
                </c:pt>
                <c:pt idx="723">
                  <c:v>266.18</c:v>
                </c:pt>
                <c:pt idx="724">
                  <c:v>265.3</c:v>
                </c:pt>
                <c:pt idx="725">
                  <c:v>266.55500000000001</c:v>
                </c:pt>
                <c:pt idx="726">
                  <c:v>268.68499999999995</c:v>
                </c:pt>
                <c:pt idx="727">
                  <c:v>269.52</c:v>
                </c:pt>
                <c:pt idx="728">
                  <c:v>268.01499999999999</c:v>
                </c:pt>
                <c:pt idx="729">
                  <c:v>269.685</c:v>
                </c:pt>
                <c:pt idx="730">
                  <c:v>269.255</c:v>
                </c:pt>
                <c:pt idx="731">
                  <c:v>270.58000000000004</c:v>
                </c:pt>
                <c:pt idx="732">
                  <c:v>269.32</c:v>
                </c:pt>
                <c:pt idx="733">
                  <c:v>270.98500000000001</c:v>
                </c:pt>
                <c:pt idx="734">
                  <c:v>270.45500000000004</c:v>
                </c:pt>
                <c:pt idx="735">
                  <c:v>269.94000000000005</c:v>
                </c:pt>
                <c:pt idx="736">
                  <c:v>272.65999999999997</c:v>
                </c:pt>
                <c:pt idx="737">
                  <c:v>275.08000000000004</c:v>
                </c:pt>
                <c:pt idx="738">
                  <c:v>270.02999999999997</c:v>
                </c:pt>
                <c:pt idx="739">
                  <c:v>273.3</c:v>
                </c:pt>
                <c:pt idx="740">
                  <c:v>273.43</c:v>
                </c:pt>
                <c:pt idx="741">
                  <c:v>274.12</c:v>
                </c:pt>
                <c:pt idx="742">
                  <c:v>273.56500000000005</c:v>
                </c:pt>
                <c:pt idx="743">
                  <c:v>273.85000000000002</c:v>
                </c:pt>
                <c:pt idx="744">
                  <c:v>274.86500000000001</c:v>
                </c:pt>
                <c:pt idx="745">
                  <c:v>275.58999999999997</c:v>
                </c:pt>
                <c:pt idx="746">
                  <c:v>275.75</c:v>
                </c:pt>
                <c:pt idx="747">
                  <c:v>275.33500000000004</c:v>
                </c:pt>
                <c:pt idx="748">
                  <c:v>277.94</c:v>
                </c:pt>
                <c:pt idx="749">
                  <c:v>277.11500000000001</c:v>
                </c:pt>
                <c:pt idx="750">
                  <c:v>278</c:v>
                </c:pt>
                <c:pt idx="751">
                  <c:v>278</c:v>
                </c:pt>
                <c:pt idx="752">
                  <c:v>278</c:v>
                </c:pt>
                <c:pt idx="753">
                  <c:v>278</c:v>
                </c:pt>
                <c:pt idx="754">
                  <c:v>280</c:v>
                </c:pt>
                <c:pt idx="755">
                  <c:v>280</c:v>
                </c:pt>
                <c:pt idx="756">
                  <c:v>279.5</c:v>
                </c:pt>
                <c:pt idx="757">
                  <c:v>280.5</c:v>
                </c:pt>
                <c:pt idx="758">
                  <c:v>279.5</c:v>
                </c:pt>
                <c:pt idx="759">
                  <c:v>281</c:v>
                </c:pt>
                <c:pt idx="760">
                  <c:v>279.5</c:v>
                </c:pt>
                <c:pt idx="761">
                  <c:v>279.5</c:v>
                </c:pt>
                <c:pt idx="762">
                  <c:v>281</c:v>
                </c:pt>
                <c:pt idx="763">
                  <c:v>278</c:v>
                </c:pt>
                <c:pt idx="764">
                  <c:v>282</c:v>
                </c:pt>
                <c:pt idx="765">
                  <c:v>283</c:v>
                </c:pt>
                <c:pt idx="766">
                  <c:v>283</c:v>
                </c:pt>
                <c:pt idx="767">
                  <c:v>282.5</c:v>
                </c:pt>
                <c:pt idx="768">
                  <c:v>285</c:v>
                </c:pt>
                <c:pt idx="769">
                  <c:v>283.5</c:v>
                </c:pt>
                <c:pt idx="770">
                  <c:v>283</c:v>
                </c:pt>
                <c:pt idx="771">
                  <c:v>285</c:v>
                </c:pt>
                <c:pt idx="772">
                  <c:v>287.5</c:v>
                </c:pt>
                <c:pt idx="773">
                  <c:v>286.5</c:v>
                </c:pt>
                <c:pt idx="774">
                  <c:v>289.5</c:v>
                </c:pt>
                <c:pt idx="775">
                  <c:v>291</c:v>
                </c:pt>
                <c:pt idx="776">
                  <c:v>291.5</c:v>
                </c:pt>
                <c:pt idx="777">
                  <c:v>293</c:v>
                </c:pt>
                <c:pt idx="778">
                  <c:v>294</c:v>
                </c:pt>
                <c:pt idx="779">
                  <c:v>308.13</c:v>
                </c:pt>
                <c:pt idx="780">
                  <c:v>306.14499999999998</c:v>
                </c:pt>
                <c:pt idx="781">
                  <c:v>306.98</c:v>
                </c:pt>
                <c:pt idx="782">
                  <c:v>307.89499999999998</c:v>
                </c:pt>
                <c:pt idx="783">
                  <c:v>307.31</c:v>
                </c:pt>
                <c:pt idx="784">
                  <c:v>306.52499999999998</c:v>
                </c:pt>
                <c:pt idx="785">
                  <c:v>309.24</c:v>
                </c:pt>
                <c:pt idx="786">
                  <c:v>310.375</c:v>
                </c:pt>
                <c:pt idx="787">
                  <c:v>308.89999999999998</c:v>
                </c:pt>
                <c:pt idx="788">
                  <c:v>310.62</c:v>
                </c:pt>
                <c:pt idx="789">
                  <c:v>309.24</c:v>
                </c:pt>
                <c:pt idx="790">
                  <c:v>309.935</c:v>
                </c:pt>
                <c:pt idx="791">
                  <c:v>311.04999999999995</c:v>
                </c:pt>
                <c:pt idx="792">
                  <c:v>328.05</c:v>
                </c:pt>
                <c:pt idx="793">
                  <c:v>344.02499999999998</c:v>
                </c:pt>
                <c:pt idx="794">
                  <c:v>371.60500000000002</c:v>
                </c:pt>
              </c:numCache>
            </c:numRef>
          </c:yVal>
          <c:smooth val="1"/>
        </c:ser>
        <c:ser>
          <c:idx val="7"/>
          <c:order val="8"/>
          <c:spPr>
            <a:ln w="6350">
              <a:noFill/>
              <a:prstDash val="sysDot"/>
            </a:ln>
          </c:spPr>
          <c:marker>
            <c:symbol val="none"/>
          </c:marker>
          <c:xVal>
            <c:numRef>
              <c:f>Sheet1!$AL$23:$AL$24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Sheet1!$AM$23:$AM$24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43872"/>
        <c:axId val="105745792"/>
      </c:scatterChart>
      <c:valAx>
        <c:axId val="105743872"/>
        <c:scaling>
          <c:orientation val="minMax"/>
          <c:max val="2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(Days after Mix Initiation)</a:t>
                </a:r>
              </a:p>
            </c:rich>
          </c:tx>
          <c:layout>
            <c:manualLayout>
              <c:xMode val="edge"/>
              <c:yMode val="edge"/>
              <c:x val="0.38550009320988204"/>
              <c:y val="0.93218961625282171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spPr>
          <a:ln>
            <a:solidFill>
              <a:schemeClr val="tx1"/>
            </a:solidFill>
          </a:ln>
        </c:spPr>
        <c:crossAx val="105745792"/>
        <c:crossesAt val="-1000"/>
        <c:crossBetween val="midCat"/>
        <c:majorUnit val="7"/>
      </c:valAx>
      <c:valAx>
        <c:axId val="105745792"/>
        <c:scaling>
          <c:orientation val="minMax"/>
          <c:max val="2000"/>
          <c:min val="-1000"/>
        </c:scaling>
        <c:delete val="0"/>
        <c:axPos val="l"/>
        <c:majorGridlines>
          <c:spPr>
            <a:ln w="3175">
              <a:solidFill>
                <a:schemeClr val="bg1">
                  <a:lumMod val="50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Shrinkage (Microstrain)</a:t>
                </a:r>
              </a:p>
            </c:rich>
          </c:tx>
          <c:layout>
            <c:manualLayout>
              <c:xMode val="edge"/>
              <c:yMode val="edge"/>
              <c:x val="1.4353406418551316E-3"/>
              <c:y val="0.209802174728158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</a:ln>
        </c:spPr>
        <c:crossAx val="105743872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+mn-lt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0.62556</cdr:x>
      <cdr:y>0.66093</cdr:y>
    </cdr:from>
    <cdr:to>
      <cdr:x>0.68262</cdr:x>
      <cdr:y>0.71579</cdr:y>
    </cdr:to>
    <cdr:sp macro="" textlink="">
      <cdr:nvSpPr>
        <cdr:cNvPr id="8" name="TextBox 5"/>
        <cdr:cNvSpPr txBox="1"/>
      </cdr:nvSpPr>
      <cdr:spPr>
        <a:xfrm xmlns:a="http://schemas.openxmlformats.org/drawingml/2006/main">
          <a:off x="4010043" y="2203385"/>
          <a:ext cx="365773" cy="1828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rgbClr val="00B050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M1</a:t>
          </a:r>
        </a:p>
      </cdr:txBody>
    </cdr:sp>
  </cdr:relSizeAnchor>
  <cdr:relSizeAnchor xmlns:cdr="http://schemas.openxmlformats.org/drawingml/2006/chartDrawing">
    <cdr:from>
      <cdr:x>0.38831</cdr:x>
      <cdr:y>0.51238</cdr:y>
    </cdr:from>
    <cdr:to>
      <cdr:x>0.44537</cdr:x>
      <cdr:y>0.56724</cdr:y>
    </cdr:to>
    <cdr:sp macro="" textlink="">
      <cdr:nvSpPr>
        <cdr:cNvPr id="15" name="TextBox 5"/>
        <cdr:cNvSpPr txBox="1"/>
      </cdr:nvSpPr>
      <cdr:spPr>
        <a:xfrm xmlns:a="http://schemas.openxmlformats.org/drawingml/2006/main">
          <a:off x="2489200" y="1708150"/>
          <a:ext cx="365760" cy="18288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chemeClr val="accent6">
              <a:lumMod val="50000"/>
            </a:schemeClr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C1</a:t>
          </a:r>
        </a:p>
      </cdr:txBody>
    </cdr:sp>
  </cdr:relSizeAnchor>
  <cdr:relSizeAnchor xmlns:cdr="http://schemas.openxmlformats.org/drawingml/2006/chartDrawing">
    <cdr:from>
      <cdr:x>0.5057</cdr:x>
      <cdr:y>0.4581</cdr:y>
    </cdr:from>
    <cdr:to>
      <cdr:x>0.56275</cdr:x>
      <cdr:y>0.51295</cdr:y>
    </cdr:to>
    <cdr:sp macro="" textlink="">
      <cdr:nvSpPr>
        <cdr:cNvPr id="17" name="TextBox 5"/>
        <cdr:cNvSpPr txBox="1"/>
      </cdr:nvSpPr>
      <cdr:spPr>
        <a:xfrm xmlns:a="http://schemas.openxmlformats.org/drawingml/2006/main">
          <a:off x="3241675" y="1527175"/>
          <a:ext cx="365760" cy="18288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rgbClr val="FF0000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E1</a:t>
          </a:r>
        </a:p>
      </cdr:txBody>
    </cdr:sp>
  </cdr:relSizeAnchor>
  <cdr:relSizeAnchor xmlns:cdr="http://schemas.openxmlformats.org/drawingml/2006/chartDrawing">
    <cdr:from>
      <cdr:x>0.6528</cdr:x>
      <cdr:y>0.41628</cdr:y>
    </cdr:from>
    <cdr:to>
      <cdr:x>0.70986</cdr:x>
      <cdr:y>0.47113</cdr:y>
    </cdr:to>
    <cdr:sp macro="" textlink="">
      <cdr:nvSpPr>
        <cdr:cNvPr id="19" name="TextBox 5"/>
        <cdr:cNvSpPr txBox="1"/>
      </cdr:nvSpPr>
      <cdr:spPr>
        <a:xfrm xmlns:a="http://schemas.openxmlformats.org/drawingml/2006/main">
          <a:off x="3712098" y="1308477"/>
          <a:ext cx="324468" cy="17240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rgbClr val="C00000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U1</a:t>
          </a:r>
        </a:p>
      </cdr:txBody>
    </cdr:sp>
  </cdr:relSizeAnchor>
  <cdr:relSizeAnchor xmlns:cdr="http://schemas.openxmlformats.org/drawingml/2006/chartDrawing">
    <cdr:from>
      <cdr:x>0.24567</cdr:x>
      <cdr:y>0.11524</cdr:y>
    </cdr:from>
    <cdr:to>
      <cdr:x>0.30273</cdr:x>
      <cdr:y>0.1701</cdr:y>
    </cdr:to>
    <cdr:sp macro="" textlink="">
      <cdr:nvSpPr>
        <cdr:cNvPr id="22" name="TextBox 5"/>
        <cdr:cNvSpPr txBox="1"/>
      </cdr:nvSpPr>
      <cdr:spPr>
        <a:xfrm xmlns:a="http://schemas.openxmlformats.org/drawingml/2006/main">
          <a:off x="1574802" y="384167"/>
          <a:ext cx="365773" cy="18289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rgbClr val="7030A0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27432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T1</a:t>
          </a:r>
        </a:p>
      </cdr:txBody>
    </cdr:sp>
  </cdr:relSizeAnchor>
  <cdr:relSizeAnchor xmlns:cdr="http://schemas.openxmlformats.org/drawingml/2006/chartDrawing">
    <cdr:from>
      <cdr:x>0.90578</cdr:x>
      <cdr:y>0.28329</cdr:y>
    </cdr:from>
    <cdr:to>
      <cdr:x>0.96283</cdr:x>
      <cdr:y>0.33815</cdr:y>
    </cdr:to>
    <cdr:sp macro="" textlink="">
      <cdr:nvSpPr>
        <cdr:cNvPr id="23" name="TextBox 5"/>
        <cdr:cNvSpPr txBox="1"/>
      </cdr:nvSpPr>
      <cdr:spPr>
        <a:xfrm xmlns:a="http://schemas.openxmlformats.org/drawingml/2006/main">
          <a:off x="5150651" y="890448"/>
          <a:ext cx="324410" cy="1724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chemeClr val="accent1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G1</a:t>
          </a:r>
        </a:p>
      </cdr:txBody>
    </cdr:sp>
  </cdr:relSizeAnchor>
  <cdr:relSizeAnchor xmlns:cdr="http://schemas.openxmlformats.org/drawingml/2006/chartDrawing">
    <cdr:from>
      <cdr:x>0.82756</cdr:x>
      <cdr:y>0.23221</cdr:y>
    </cdr:from>
    <cdr:to>
      <cdr:x>0.88462</cdr:x>
      <cdr:y>0.28707</cdr:y>
    </cdr:to>
    <cdr:sp macro="" textlink="">
      <cdr:nvSpPr>
        <cdr:cNvPr id="24" name="TextBox 5"/>
        <cdr:cNvSpPr txBox="1"/>
      </cdr:nvSpPr>
      <cdr:spPr>
        <a:xfrm xmlns:a="http://schemas.openxmlformats.org/drawingml/2006/main">
          <a:off x="4705886" y="729893"/>
          <a:ext cx="324467" cy="1724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chemeClr val="tx1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G2</a:t>
          </a:r>
        </a:p>
      </cdr:txBody>
    </cdr:sp>
  </cdr:relSizeAnchor>
  <cdr:relSizeAnchor xmlns:cdr="http://schemas.openxmlformats.org/drawingml/2006/chartDrawing">
    <cdr:from>
      <cdr:x>0.77669</cdr:x>
      <cdr:y>0.10736</cdr:y>
    </cdr:from>
    <cdr:to>
      <cdr:x>0.96634</cdr:x>
      <cdr:y>0.14853</cdr:y>
    </cdr:to>
    <cdr:sp macro="" textlink="">
      <cdr:nvSpPr>
        <cdr:cNvPr id="25" name="TextBox 5"/>
        <cdr:cNvSpPr txBox="1"/>
      </cdr:nvSpPr>
      <cdr:spPr>
        <a:xfrm xmlns:a="http://schemas.openxmlformats.org/drawingml/2006/main">
          <a:off x="4416608" y="337463"/>
          <a:ext cx="1078440" cy="1294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noFill/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↑ Shrinkage</a:t>
          </a:r>
        </a:p>
      </cdr:txBody>
    </cdr:sp>
  </cdr:relSizeAnchor>
  <cdr:relSizeAnchor xmlns:cdr="http://schemas.openxmlformats.org/drawingml/2006/chartDrawing">
    <cdr:from>
      <cdr:x>0.8057</cdr:x>
      <cdr:y>0.77117</cdr:y>
    </cdr:from>
    <cdr:to>
      <cdr:x>0.96071</cdr:x>
      <cdr:y>0.81515</cdr:y>
    </cdr:to>
    <cdr:sp macro="" textlink="">
      <cdr:nvSpPr>
        <cdr:cNvPr id="26" name="TextBox 5"/>
        <cdr:cNvSpPr txBox="1"/>
      </cdr:nvSpPr>
      <cdr:spPr>
        <a:xfrm xmlns:a="http://schemas.openxmlformats.org/drawingml/2006/main">
          <a:off x="4581526" y="2423974"/>
          <a:ext cx="881480" cy="1382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noFill/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↓ Expansion</a:t>
          </a:r>
        </a:p>
      </cdr:txBody>
    </cdr:sp>
  </cdr:relSizeAnchor>
  <cdr:relSizeAnchor xmlns:cdr="http://schemas.openxmlformats.org/drawingml/2006/chartDrawing">
    <cdr:from>
      <cdr:x>0.82133</cdr:x>
      <cdr:y>0.33737</cdr:y>
    </cdr:from>
    <cdr:to>
      <cdr:x>0.87839</cdr:x>
      <cdr:y>0.39223</cdr:y>
    </cdr:to>
    <cdr:sp macro="" textlink="">
      <cdr:nvSpPr>
        <cdr:cNvPr id="11" name="TextBox 5"/>
        <cdr:cNvSpPr txBox="1"/>
      </cdr:nvSpPr>
      <cdr:spPr>
        <a:xfrm xmlns:a="http://schemas.openxmlformats.org/drawingml/2006/main">
          <a:off x="4670425" y="1060450"/>
          <a:ext cx="324467" cy="1724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 cmpd="sng">
          <a:solidFill>
            <a:schemeClr val="accent5"/>
          </a:solidFill>
          <a:prstDash val="dash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18288" rIns="0" bIns="18288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>
              <a:latin typeface="+mn-lt"/>
              <a:cs typeface="Times New Roman" pitchFamily="18" charset="0"/>
            </a:rPr>
            <a:t>G3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997A29-A593-4BFE-B503-605FA2A6DB81}" type="datetimeFigureOut">
              <a:rPr lang="en-US" smtClean="0"/>
              <a:pPr/>
              <a:t>5/1/2014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197E99-805D-400B-8F3A-DF340E4640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78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9FC6C0-8CB2-4348-8EA2-31481A706204}" type="datetimeFigureOut">
              <a:rPr lang="en-US" smtClean="0"/>
              <a:pPr/>
              <a:t>5/1/2014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922265-1BE0-4397-9201-3A8AB1CF5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45DD40-F28C-4380-AE5E-58EC5E959708}" type="slidenum">
              <a:rPr lang="en-US" sz="1300"/>
              <a:pPr eaLnBrk="1" hangingPunct="1"/>
              <a:t>10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13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15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900C2B-7197-4026-B2A1-F057BB1B3043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charset="0"/>
              </a:rPr>
              <a:t>The photo shows panel B1/B2 under cyclic load.  The pond can be seen on the surface of the panel.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FF628-4B3D-47A9-8E07-8A052F29825D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21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D03D1-3C3E-4995-BBE0-FCD45EE42F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24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25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26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27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36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39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data</a:t>
            </a:r>
            <a:r>
              <a:rPr lang="en-US" baseline="0" dirty="0" smtClean="0"/>
              <a:t> points are A1035 bars, size #5. Sets 1, 3, 4 have UHPC compressive strength of approximately 13.5 ksi. Set 2 has UHPC compressive strength of 19 ksi.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22265-1BE0-4397-9201-3A8AB1CF59D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82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47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48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49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50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2A8B9-0B4A-4923-9120-49BF60686B7D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56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59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60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2A8B9-0B4A-4923-9120-49BF60686B7D}" type="slidenum">
              <a:rPr lang="en-US" sz="1300"/>
              <a:pPr eaLnBrk="1" hangingPunct="1"/>
              <a:t>5</a:t>
            </a:fld>
            <a:endParaRPr lang="en-US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66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69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70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71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73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2A8B9-0B4A-4923-9120-49BF60686B7D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75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76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79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C7B06C-5F42-4A02-8A94-FB99118139F5}" type="slidenum">
              <a:rPr lang="en-US" sz="1300">
                <a:solidFill>
                  <a:prstClr val="black"/>
                </a:solidFill>
              </a:rPr>
              <a:pPr eaLnBrk="1" hangingPunct="1"/>
              <a:t>80</a:t>
            </a:fld>
            <a:endParaRPr 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C7B06C-5F42-4A02-8A94-FB99118139F5}" type="slidenum">
              <a:rPr lang="en-US" sz="1300">
                <a:solidFill>
                  <a:prstClr val="black"/>
                </a:solidFill>
              </a:rPr>
              <a:pPr eaLnBrk="1" hangingPunct="1"/>
              <a:t>81</a:t>
            </a:fld>
            <a:endParaRPr 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82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56BC-D614-4057-A668-00AE2F3819D8}" type="slidenum">
              <a:rPr lang="en-US" smtClean="0">
                <a:latin typeface="Arial" charset="0"/>
              </a:rPr>
              <a:pPr/>
              <a:t>83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2A8B9-0B4A-4923-9120-49BF60686B7D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130" indent="-27543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73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433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3128" indent="-220348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27601-F835-4A4F-9B25-63A9142B60B5}" type="slidenum">
              <a:rPr lang="en-US" sz="1300">
                <a:solidFill>
                  <a:prstClr val="black"/>
                </a:solidFill>
              </a:rPr>
              <a:pPr eaLnBrk="1" hangingPunct="1"/>
              <a:t>84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C7B06C-5F42-4A02-8A94-FB99118139F5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 b="1">
                <a:solidFill>
                  <a:schemeClr val="tx1"/>
                </a:solidFill>
                <a:latin typeface="Arial" charset="0"/>
              </a:defRPr>
            </a:lvl1pPr>
            <a:lvl2pPr marL="716025" indent="-275394" eaLnBrk="0" hangingPunct="0">
              <a:defRPr sz="3500" b="1">
                <a:solidFill>
                  <a:schemeClr val="tx1"/>
                </a:solidFill>
                <a:latin typeface="Arial" charset="0"/>
              </a:defRPr>
            </a:lvl2pPr>
            <a:lvl3pPr marL="110157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3pPr>
            <a:lvl4pPr marL="1542207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4pPr>
            <a:lvl5pPr marL="1982838" indent="-220316" eaLnBrk="0" hangingPunct="0"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242346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6pPr>
            <a:lvl7pPr marL="286409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7pPr>
            <a:lvl8pPr marL="3304728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8pPr>
            <a:lvl9pPr marL="3745359" indent="-220316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C7B06C-5F42-4A02-8A94-FB99118139F5}" type="slidenum">
              <a:rPr lang="en-US" sz="1300"/>
              <a:pPr eaLnBrk="1" hangingPunct="1"/>
              <a:t>9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5"/>
          <p:cNvSpPr txBox="1">
            <a:spLocks noChangeArrowheads="1"/>
          </p:cNvSpPr>
          <p:nvPr/>
        </p:nvSpPr>
        <p:spPr bwMode="auto">
          <a:xfrm>
            <a:off x="0" y="6081713"/>
            <a:ext cx="9144000" cy="776287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3399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304800" y="6108700"/>
            <a:ext cx="1447800" cy="568325"/>
            <a:chOff x="422" y="2984"/>
            <a:chExt cx="1354" cy="598"/>
          </a:xfrm>
        </p:grpSpPr>
        <p:pic>
          <p:nvPicPr>
            <p:cNvPr id="7" name="Picture 58" descr="dotfhwa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" y="2984"/>
              <a:ext cx="28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9" descr="dotfhwa2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8" t="5486" b="71315"/>
            <a:stretch>
              <a:fillRect/>
            </a:stretch>
          </p:blipFill>
          <p:spPr bwMode="auto">
            <a:xfrm>
              <a:off x="422" y="3313"/>
              <a:ext cx="126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60"/>
            <p:cNvGrpSpPr>
              <a:grpSpLocks/>
            </p:cNvGrpSpPr>
            <p:nvPr/>
          </p:nvGrpSpPr>
          <p:grpSpPr bwMode="auto">
            <a:xfrm>
              <a:off x="452" y="3461"/>
              <a:ext cx="1323" cy="121"/>
              <a:chOff x="192" y="2592"/>
              <a:chExt cx="3840" cy="351"/>
            </a:xfrm>
          </p:grpSpPr>
          <p:pic>
            <p:nvPicPr>
              <p:cNvPr id="10" name="Picture 61" descr="dotfhwa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07" t="25751" b="38249"/>
              <a:stretch>
                <a:fillRect/>
              </a:stretch>
            </p:blipFill>
            <p:spPr bwMode="auto">
              <a:xfrm>
                <a:off x="192" y="2592"/>
                <a:ext cx="22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2" descr="dotfhwa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1432"/>
              <a:stretch>
                <a:fillRect/>
              </a:stretch>
            </p:blipFill>
            <p:spPr bwMode="auto">
              <a:xfrm>
                <a:off x="2304" y="2592"/>
                <a:ext cx="172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7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3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371600"/>
            <a:ext cx="20955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1341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88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2286000"/>
            <a:ext cx="38481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991100" y="2286000"/>
            <a:ext cx="3848100" cy="3810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647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2286000"/>
            <a:ext cx="38481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286000"/>
            <a:ext cx="38481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7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286000"/>
            <a:ext cx="38481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286000"/>
            <a:ext cx="38481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5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6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18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286000"/>
            <a:ext cx="7848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0" y="6081713"/>
            <a:ext cx="9144000" cy="776287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3399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1030" name="Group 32"/>
          <p:cNvGrpSpPr>
            <a:grpSpLocks/>
          </p:cNvGrpSpPr>
          <p:nvPr/>
        </p:nvGrpSpPr>
        <p:grpSpPr bwMode="auto">
          <a:xfrm>
            <a:off x="304800" y="6108700"/>
            <a:ext cx="1447800" cy="568325"/>
            <a:chOff x="422" y="2984"/>
            <a:chExt cx="1354" cy="598"/>
          </a:xfrm>
        </p:grpSpPr>
        <p:pic>
          <p:nvPicPr>
            <p:cNvPr id="1033" name="Picture 33" descr="dotfhwa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" y="2984"/>
              <a:ext cx="287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dotfhwa2"/>
            <p:cNvPicPr preferRelativeResize="0"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08" t="5486" b="71315"/>
            <a:stretch>
              <a:fillRect/>
            </a:stretch>
          </p:blipFill>
          <p:spPr bwMode="auto">
            <a:xfrm>
              <a:off x="422" y="3313"/>
              <a:ext cx="126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5" name="Group 35"/>
            <p:cNvGrpSpPr>
              <a:grpSpLocks/>
            </p:cNvGrpSpPr>
            <p:nvPr/>
          </p:nvGrpSpPr>
          <p:grpSpPr bwMode="auto">
            <a:xfrm>
              <a:off x="452" y="3461"/>
              <a:ext cx="1324" cy="121"/>
              <a:chOff x="192" y="2592"/>
              <a:chExt cx="3840" cy="351"/>
            </a:xfrm>
          </p:grpSpPr>
          <p:pic>
            <p:nvPicPr>
              <p:cNvPr id="1036" name="Picture 36" descr="dotfhwa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07" t="25751" b="38249"/>
              <a:stretch>
                <a:fillRect/>
              </a:stretch>
            </p:blipFill>
            <p:spPr bwMode="auto">
              <a:xfrm>
                <a:off x="192" y="2592"/>
                <a:ext cx="22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Picture 37" descr="dotfhwa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1432"/>
              <a:stretch>
                <a:fillRect/>
              </a:stretch>
            </p:blipFill>
            <p:spPr bwMode="auto">
              <a:xfrm>
                <a:off x="2304" y="2592"/>
                <a:ext cx="172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469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4D6AD"/>
        </a:buClr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4D6AD"/>
        </a:buClr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4D6AD"/>
        </a:buClr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4D6AD"/>
        </a:buClr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4D6AD"/>
        </a:buClr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4D6AD"/>
        </a:buClr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4D6AD"/>
        </a:buClr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4D6AD"/>
        </a:buClr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4D6AD"/>
        </a:buClr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wmf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0668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UHPC for PBES Connections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</a:t>
            </a:r>
            <a:r>
              <a:rPr lang="en-U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en-U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 Path to Accelerated Construction and Enhanced Bridge Performance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61816"/>
            <a:ext cx="5181600" cy="13716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en-US" sz="26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Ben Graybeal, Ph.D., P.E.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Team Leader – Bridge &amp; Foundation Engineering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Federal Highway Administration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202-493-3122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benjamin.graybeal@dot.gov</a:t>
            </a:r>
          </a:p>
        </p:txBody>
      </p:sp>
      <p:pic>
        <p:nvPicPr>
          <p:cNvPr id="8" name="Picture 6" descr="C:\Users\Benjamin.Graybeal\Documents\Personal\Resume_etc\Photos\BenGraybeal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14469" r="16482" b="23874"/>
          <a:stretch/>
        </p:blipFill>
        <p:spPr bwMode="auto">
          <a:xfrm>
            <a:off x="6019800" y="3810000"/>
            <a:ext cx="1295400" cy="1555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667000" y="6349996"/>
            <a:ext cx="518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Tx/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•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600" b="0" kern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Iowa DOT ABC Workshop  —  May 1-2, 2014</a:t>
            </a:r>
          </a:p>
        </p:txBody>
      </p:sp>
    </p:spTree>
    <p:extLst>
      <p:ext uri="{BB962C8B-B14F-4D97-AF65-F5344CB8AC3E}">
        <p14:creationId xmlns:p14="http://schemas.microsoft.com/office/powerpoint/2010/main" val="483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6858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</a:rPr>
              <a:t>Introduction to UHPC</a:t>
            </a: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8610600" cy="3581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NHI Innovations Webinars – November 18, 2010 and April 21, 2011</a:t>
            </a:r>
          </a:p>
          <a:p>
            <a:pPr eaLnBrk="1" hangingPunct="1"/>
            <a:r>
              <a:rPr lang="en-US" sz="2400" dirty="0" smtClean="0"/>
              <a:t>FIU ABC Webinar – September 29, 2011  		</a:t>
            </a:r>
            <a:endParaRPr lang="en-US" sz="2200" dirty="0" smtClean="0">
              <a:solidFill>
                <a:srgbClr val="FFFF00"/>
              </a:solidFill>
            </a:endParaRPr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sz="2400" dirty="0" err="1" smtClean="0"/>
              <a:t>TechNote</a:t>
            </a:r>
            <a:r>
              <a:rPr lang="en-US" sz="2400" dirty="0" smtClean="0"/>
              <a:t>:  UHPC</a:t>
            </a:r>
          </a:p>
          <a:p>
            <a:pPr lvl="1" eaLnBrk="1" hangingPunct="1"/>
            <a:r>
              <a:rPr lang="en-US" sz="2000" dirty="0" smtClean="0"/>
              <a:t>FHWA HRT-11-038</a:t>
            </a:r>
          </a:p>
          <a:p>
            <a:pPr lvl="1" eaLnBrk="1" hangingPunct="1"/>
            <a:r>
              <a:rPr lang="en-US" sz="2000" dirty="0" smtClean="0"/>
              <a:t>Aimed at DOTs and practitioners</a:t>
            </a:r>
          </a:p>
          <a:p>
            <a:pPr lvl="1" eaLnBrk="1" hangingPunct="1"/>
            <a:r>
              <a:rPr lang="en-US" sz="2000" dirty="0" smtClean="0"/>
              <a:t>General information on casting,</a:t>
            </a:r>
            <a:br>
              <a:rPr lang="en-US" sz="2000" dirty="0" smtClean="0"/>
            </a:br>
            <a:r>
              <a:rPr lang="en-US" sz="2000" dirty="0" smtClean="0"/>
              <a:t>curing, testing, applications,</a:t>
            </a:r>
            <a:br>
              <a:rPr lang="en-US" sz="2000" dirty="0" smtClean="0"/>
            </a:br>
            <a:r>
              <a:rPr lang="en-US" sz="2000" dirty="0" smtClean="0"/>
              <a:t>inspection, etc.</a:t>
            </a:r>
          </a:p>
          <a:p>
            <a:pPr lvl="1" eaLnBrk="1" hangingPunct="1"/>
            <a:r>
              <a:rPr lang="en-US" sz="1800" dirty="0" smtClean="0"/>
              <a:t>Web Search: </a:t>
            </a:r>
            <a:br>
              <a:rPr lang="en-US" sz="1800" dirty="0" smtClean="0"/>
            </a:br>
            <a:r>
              <a:rPr lang="en-US" sz="2000" i="1" dirty="0" smtClean="0">
                <a:solidFill>
                  <a:srgbClr val="FFFF00"/>
                </a:solidFill>
              </a:rPr>
              <a:t>UHPC </a:t>
            </a:r>
            <a:r>
              <a:rPr lang="en-US" sz="2000" i="1" dirty="0" err="1" smtClean="0">
                <a:solidFill>
                  <a:srgbClr val="FFFF00"/>
                </a:solidFill>
              </a:rPr>
              <a:t>TechNote</a:t>
            </a:r>
            <a:endParaRPr lang="en-US" sz="2000" i="1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2000" dirty="0" smtClean="0"/>
          </a:p>
        </p:txBody>
      </p:sp>
      <p:pic>
        <p:nvPicPr>
          <p:cNvPr id="6" name="Picture 5" descr="Picture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3548" y="3048000"/>
            <a:ext cx="2286000" cy="2952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79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7620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</a:rPr>
              <a:t>UHPC State-of-the-Art Report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Arial Narrow" pitchFamily="34" charset="0"/>
            </a:endParaRP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8610600" cy="2895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FHWA HRT-13-060</a:t>
            </a:r>
          </a:p>
          <a:p>
            <a:pPr lvl="1" eaLnBrk="1" hangingPunct="1"/>
            <a:r>
              <a:rPr lang="en-US" sz="2000" dirty="0" smtClean="0"/>
              <a:t>300+ references</a:t>
            </a:r>
          </a:p>
          <a:p>
            <a:pPr lvl="1" eaLnBrk="1" hangingPunct="1"/>
            <a:r>
              <a:rPr lang="en-US" sz="2000" dirty="0" smtClean="0"/>
              <a:t>600+ item bibliography</a:t>
            </a:r>
          </a:p>
          <a:p>
            <a:pPr lvl="1" eaLnBrk="1" hangingPunct="1"/>
            <a:r>
              <a:rPr lang="en-US" sz="2000" dirty="0" smtClean="0"/>
              <a:t>Materials, Performance,</a:t>
            </a:r>
            <a:br>
              <a:rPr lang="en-US" sz="2000" dirty="0" smtClean="0"/>
            </a:br>
            <a:r>
              <a:rPr lang="en-US" sz="2000" dirty="0" smtClean="0"/>
              <a:t>Design, Applications, Outlook</a:t>
            </a:r>
          </a:p>
          <a:p>
            <a:pPr lvl="1" eaLnBrk="1" hangingPunct="1"/>
            <a:r>
              <a:rPr lang="en-US" sz="2000" dirty="0" smtClean="0"/>
              <a:t>Web Search: </a:t>
            </a:r>
            <a:br>
              <a:rPr lang="en-US" sz="2000" dirty="0" smtClean="0"/>
            </a:br>
            <a:r>
              <a:rPr lang="en-US" i="1" dirty="0" smtClean="0">
                <a:solidFill>
                  <a:srgbClr val="FFFF00"/>
                </a:solidFill>
              </a:rPr>
              <a:t>UHPC State of the Art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115820" cy="401486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14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7620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</a:rPr>
              <a:t>FHWA UHPC Memo – 12 Feb 2014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Arial Narrow" pitchFamily="34" charset="0"/>
            </a:endParaRP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9800"/>
            <a:ext cx="8458200" cy="2895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Buy America re: Fibers</a:t>
            </a:r>
          </a:p>
          <a:p>
            <a:pPr eaLnBrk="1" hangingPunct="1"/>
            <a:r>
              <a:rPr lang="en-US" sz="2400" dirty="0" smtClean="0"/>
              <a:t>Availability</a:t>
            </a:r>
          </a:p>
          <a:p>
            <a:pPr eaLnBrk="1" hangingPunct="1"/>
            <a:r>
              <a:rPr lang="en-US" sz="2400" dirty="0" smtClean="0"/>
              <a:t>Proprietary Products</a:t>
            </a:r>
          </a:p>
          <a:p>
            <a:pPr eaLnBrk="1" hangingPunct="1"/>
            <a:r>
              <a:rPr lang="en-US" sz="2400" dirty="0" smtClean="0"/>
              <a:t>Example Special Provision</a:t>
            </a:r>
            <a:br>
              <a:rPr lang="en-US" sz="2400" dirty="0" smtClean="0"/>
            </a:br>
            <a:r>
              <a:rPr lang="en-US" sz="2400" dirty="0" smtClean="0"/>
              <a:t>(NYSDOT)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26" y="1981200"/>
            <a:ext cx="2868266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98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Non-Proprietary UHPC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28956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2400" b="1">
                <a:solidFill>
                  <a:schemeClr val="bg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Full Report on Study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Report:  NTIS PB2013-110587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/>
              <a:t>TechBrief</a:t>
            </a:r>
            <a:r>
              <a:rPr lang="en-US" sz="2400" dirty="0" smtClean="0"/>
              <a:t>:  FHWA HRT-13-100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2971800" cy="3859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6" y="2590800"/>
            <a:ext cx="2734170" cy="3559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38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7620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</a:rPr>
              <a:t>FHWA UHPC Website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latin typeface="Arial Narrow" pitchFamily="34" charset="0"/>
            </a:endParaRP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8610600" cy="2895600"/>
          </a:xfrm>
        </p:spPr>
        <p:txBody>
          <a:bodyPr/>
          <a:lstStyle/>
          <a:p>
            <a:pPr eaLnBrk="1" hangingPunct="1"/>
            <a:r>
              <a:rPr lang="en-US" sz="2400" dirty="0"/>
              <a:t>https://</a:t>
            </a:r>
            <a:r>
              <a:rPr lang="en-US" sz="2400" dirty="0" smtClean="0"/>
              <a:t>www.fhwa.dot.gov/research/resources/uhpc/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dirty="0" smtClean="0"/>
              <a:t>Web Search:    </a:t>
            </a:r>
            <a:r>
              <a:rPr lang="en-US" i="1" dirty="0" smtClean="0">
                <a:solidFill>
                  <a:srgbClr val="FFFF00"/>
                </a:solidFill>
              </a:rPr>
              <a:t>UHPC FHWA</a:t>
            </a:r>
          </a:p>
          <a:p>
            <a:pPr eaLnBrk="1" hangingPunct="1"/>
            <a:endParaRPr lang="en-US" sz="2400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i="1" dirty="0" smtClean="0"/>
              <a:t>Overview, Research Projects, Bridges, Publications</a:t>
            </a:r>
          </a:p>
        </p:txBody>
      </p:sp>
    </p:spTree>
    <p:extLst>
      <p:ext uri="{BB962C8B-B14F-4D97-AF65-F5344CB8AC3E}">
        <p14:creationId xmlns:p14="http://schemas.microsoft.com/office/powerpoint/2010/main" val="2822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8382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UHPC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7200" y="1752600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2400" b="1">
                <a:solidFill>
                  <a:schemeClr val="bg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Deck-to-Deck</a:t>
            </a:r>
          </a:p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Deck-to-Girder</a:t>
            </a:r>
          </a:p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Column-to-Footing/Cap</a:t>
            </a:r>
          </a:p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Girder-to-Girder</a:t>
            </a:r>
          </a:p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Deck-to-Barrier</a:t>
            </a:r>
          </a:p>
          <a:p>
            <a:pPr marL="457200" indent="-4572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3600" kern="0" dirty="0" smtClean="0">
                <a:latin typeface="Calibri" pitchFamily="34" charset="0"/>
              </a:rPr>
              <a:t>Deck-to-Expansion Joint</a:t>
            </a:r>
          </a:p>
        </p:txBody>
      </p:sp>
    </p:spTree>
    <p:extLst>
      <p:ext uri="{BB962C8B-B14F-4D97-AF65-F5344CB8AC3E}">
        <p14:creationId xmlns:p14="http://schemas.microsoft.com/office/powerpoint/2010/main" val="23279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7620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cap="small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TechNote</a:t>
            </a: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:  UHPC </a:t>
            </a:r>
            <a:r>
              <a:rPr lang="en-US" sz="4400" b="1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Connections</a:t>
            </a: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8610600" cy="2895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FHWA HRT-12-038</a:t>
            </a:r>
          </a:p>
          <a:p>
            <a:pPr lvl="1" eaLnBrk="1" hangingPunct="1"/>
            <a:r>
              <a:rPr lang="en-US" sz="2000" dirty="0" smtClean="0"/>
              <a:t>Aimed at DOTs and practitioners</a:t>
            </a:r>
          </a:p>
          <a:p>
            <a:pPr lvl="1" eaLnBrk="1" hangingPunct="1"/>
            <a:r>
              <a:rPr lang="en-US" sz="2000" dirty="0" smtClean="0"/>
              <a:t>General information on</a:t>
            </a:r>
            <a:br>
              <a:rPr lang="en-US" sz="2000" dirty="0" smtClean="0"/>
            </a:br>
            <a:r>
              <a:rPr lang="en-US" sz="2000" dirty="0" smtClean="0"/>
              <a:t>field-cast use of UHPC</a:t>
            </a:r>
          </a:p>
          <a:p>
            <a:pPr lvl="1" eaLnBrk="1" hangingPunct="1"/>
            <a:r>
              <a:rPr lang="en-US" sz="2000" dirty="0" smtClean="0"/>
              <a:t>Web Search: </a:t>
            </a:r>
            <a:br>
              <a:rPr lang="en-US" sz="2000" dirty="0" smtClean="0"/>
            </a:br>
            <a:r>
              <a:rPr lang="en-US" i="1" dirty="0" smtClean="0">
                <a:solidFill>
                  <a:srgbClr val="FFFF00"/>
                </a:solidFill>
              </a:rPr>
              <a:t>UHPC Connections </a:t>
            </a:r>
            <a:r>
              <a:rPr lang="en-US" i="1" dirty="0" err="1" smtClean="0">
                <a:solidFill>
                  <a:srgbClr val="FFFF00"/>
                </a:solidFill>
              </a:rPr>
              <a:t>TechNote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pic>
        <p:nvPicPr>
          <p:cNvPr id="52226" name="Picture 2" descr="D:\UHPC Topics\UHPC TechNote - Construction - 2012\TechNote_HRT-12-038_lo_Page_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59371" y="2292928"/>
            <a:ext cx="2790641" cy="3611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23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kern="1200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Field-Cast “Splice” Connections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90800"/>
            <a:ext cx="8610600" cy="2657763"/>
          </a:xfrm>
        </p:spPr>
        <p:txBody>
          <a:bodyPr/>
          <a:lstStyle/>
          <a:p>
            <a:r>
              <a:rPr lang="en-US" dirty="0" smtClean="0"/>
              <a:t>Simple Lap-Splice </a:t>
            </a:r>
            <a:r>
              <a:rPr lang="en-US" dirty="0" err="1" smtClean="0"/>
              <a:t>Cxn</a:t>
            </a:r>
            <a:endParaRPr lang="en-US" dirty="0" smtClean="0"/>
          </a:p>
          <a:p>
            <a:r>
              <a:rPr lang="en-US" dirty="0" smtClean="0"/>
              <a:t>Smaller Grout Volumes</a:t>
            </a:r>
          </a:p>
          <a:p>
            <a:r>
              <a:rPr lang="en-US" dirty="0" smtClean="0"/>
              <a:t>Shortened Bar Lengths</a:t>
            </a:r>
          </a:p>
          <a:p>
            <a:r>
              <a:rPr lang="en-US" dirty="0" smtClean="0"/>
              <a:t>Emulates Monolithic</a:t>
            </a:r>
            <a:br>
              <a:rPr lang="en-US" dirty="0" smtClean="0"/>
            </a:br>
            <a:r>
              <a:rPr lang="en-US" dirty="0" smtClean="0"/>
              <a:t>     Component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200" y="3610638"/>
            <a:ext cx="3765550" cy="20386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4522705" y="2809956"/>
            <a:ext cx="4148138" cy="1982364"/>
            <a:chOff x="4522705" y="2809956"/>
            <a:chExt cx="4148138" cy="1982364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0722" t="12410" b="8790"/>
            <a:stretch/>
          </p:blipFill>
          <p:spPr bwMode="auto">
            <a:xfrm>
              <a:off x="4522705" y="2809956"/>
              <a:ext cx="4148138" cy="198236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 bwMode="auto">
            <a:xfrm>
              <a:off x="6403611" y="4601109"/>
              <a:ext cx="437057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299262" y="4605009"/>
              <a:ext cx="437057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986066" y="2809956"/>
              <a:ext cx="1248734" cy="35041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360686" y="2899712"/>
              <a:ext cx="561930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03616" y="3129945"/>
              <a:ext cx="437057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522705" y="3059703"/>
              <a:ext cx="526809" cy="15609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612458" y="3621633"/>
              <a:ext cx="187310" cy="37462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612458" y="2809956"/>
              <a:ext cx="312184" cy="35805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612458" y="4515260"/>
              <a:ext cx="437057" cy="27706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299262" y="4519955"/>
              <a:ext cx="2701738" cy="27236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522705" y="4058690"/>
              <a:ext cx="635280" cy="68680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527468" y="2809956"/>
              <a:ext cx="631537" cy="68680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181601" y="4320145"/>
              <a:ext cx="899950" cy="17169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853387" y="4140634"/>
              <a:ext cx="124873" cy="31218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755673" y="3883088"/>
              <a:ext cx="124873" cy="14235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802652" y="4050884"/>
              <a:ext cx="124873" cy="6743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020171" y="4156243"/>
              <a:ext cx="124873" cy="15219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129048" y="3125182"/>
              <a:ext cx="124873" cy="3160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004566" y="3122139"/>
              <a:ext cx="124873" cy="3160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099231" y="3465538"/>
              <a:ext cx="124873" cy="5993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199" y="3569247"/>
              <a:ext cx="167879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3846527"/>
              <a:ext cx="167879" cy="18731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005637" y="4255907"/>
              <a:ext cx="124873" cy="3160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922616" y="3036234"/>
              <a:ext cx="359223" cy="13083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 rot="3781291">
              <a:off x="7021726" y="3327166"/>
              <a:ext cx="159784" cy="5434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3781291">
              <a:off x="5793724" y="3894563"/>
              <a:ext cx="159784" cy="5434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7918421">
              <a:off x="6068156" y="3343264"/>
              <a:ext cx="159784" cy="457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5181600" y="3317709"/>
              <a:ext cx="554719" cy="457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853388" y="3316753"/>
              <a:ext cx="246656" cy="457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 rot="19692826">
              <a:off x="5697039" y="3306194"/>
              <a:ext cx="100192" cy="457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 rot="2806363">
              <a:off x="5792295" y="3308743"/>
              <a:ext cx="100192" cy="4571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8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99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6501618" y="2151648"/>
            <a:ext cx="26423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Precast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Deck Panels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and Slabs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8387" t="16197" r="10346" b="22958"/>
          <a:stretch>
            <a:fillRect/>
          </a:stretch>
        </p:blipFill>
        <p:spPr bwMode="auto">
          <a:xfrm>
            <a:off x="2586524" y="4110758"/>
            <a:ext cx="6283758" cy="21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t="16167" b="30184"/>
          <a:stretch>
            <a:fillRect/>
          </a:stretch>
        </p:blipFill>
        <p:spPr bwMode="auto">
          <a:xfrm>
            <a:off x="254670" y="1885240"/>
            <a:ext cx="6202401" cy="143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81352" y="4842180"/>
            <a:ext cx="20656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</a:rPr>
              <a:t>Deck Bulb Tee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Girders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968"/>
            <a:ext cx="82296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kern="1200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Field-Cast “Splice” Connections</a:t>
            </a:r>
          </a:p>
        </p:txBody>
      </p:sp>
    </p:spTree>
    <p:extLst>
      <p:ext uri="{BB962C8B-B14F-4D97-AF65-F5344CB8AC3E}">
        <p14:creationId xmlns:p14="http://schemas.microsoft.com/office/powerpoint/2010/main" val="35468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ybeal - Deck Panel Cyclic 6b16b2 3to21ki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83820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666926"/>
            <a:ext cx="3765550" cy="203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28600" y="0"/>
            <a:ext cx="8686800" cy="9906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Deck-Level UHPC Connections</a:t>
            </a:r>
            <a:endParaRPr lang="en-US" sz="4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9050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96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Performance</a:t>
            </a:r>
            <a:endParaRPr lang="en-US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10200" y="3962400"/>
            <a:ext cx="335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Longevity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7250" y="3581400"/>
            <a:ext cx="411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Sustainability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33800" y="19050"/>
            <a:ext cx="411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Serviceability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411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Strength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6250" y="4933950"/>
            <a:ext cx="563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Cost-Effectiveness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029200" y="1219200"/>
            <a:ext cx="4114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Resiliency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23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Slab/Plate/Deck Connections w/ UHPC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51816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Field-Cast, Non-Contact Lap Splice Connection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0850" y="1905000"/>
            <a:ext cx="5670550" cy="3109907"/>
            <a:chOff x="1720850" y="1905000"/>
            <a:chExt cx="5670550" cy="3109907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0850" y="1924044"/>
              <a:ext cx="5670550" cy="30702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253" name="Rectangle 6"/>
            <p:cNvSpPr>
              <a:spLocks noChangeArrowheads="1"/>
            </p:cNvSpPr>
            <p:nvPr/>
          </p:nvSpPr>
          <p:spPr bwMode="auto">
            <a:xfrm>
              <a:off x="4624388" y="4491032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54" name="TextBox 4"/>
            <p:cNvSpPr txBox="1">
              <a:spLocks noChangeArrowheads="1"/>
            </p:cNvSpPr>
            <p:nvPr/>
          </p:nvSpPr>
          <p:spPr bwMode="auto">
            <a:xfrm>
              <a:off x="4324350" y="4435469"/>
              <a:ext cx="1295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6” (152 mm)</a:t>
              </a:r>
            </a:p>
          </p:txBody>
        </p:sp>
        <p:sp>
          <p:nvSpPr>
            <p:cNvPr id="53255" name="Rectangle 8"/>
            <p:cNvSpPr>
              <a:spLocks noChangeArrowheads="1"/>
            </p:cNvSpPr>
            <p:nvPr/>
          </p:nvSpPr>
          <p:spPr bwMode="auto">
            <a:xfrm>
              <a:off x="3276600" y="4495794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56" name="Rectangle 10"/>
            <p:cNvSpPr>
              <a:spLocks noChangeArrowheads="1"/>
            </p:cNvSpPr>
            <p:nvPr/>
          </p:nvSpPr>
          <p:spPr bwMode="auto">
            <a:xfrm>
              <a:off x="4648200" y="2100257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57" name="TextBox 9"/>
            <p:cNvSpPr txBox="1">
              <a:spLocks noChangeArrowheads="1"/>
            </p:cNvSpPr>
            <p:nvPr/>
          </p:nvSpPr>
          <p:spPr bwMode="auto">
            <a:xfrm>
              <a:off x="4314825" y="2057394"/>
              <a:ext cx="1295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6” (152 mm)</a:t>
              </a:r>
            </a:p>
          </p:txBody>
        </p:sp>
        <p:sp>
          <p:nvSpPr>
            <p:cNvPr id="53258" name="Rectangle 12"/>
            <p:cNvSpPr>
              <a:spLocks noChangeArrowheads="1"/>
            </p:cNvSpPr>
            <p:nvPr/>
          </p:nvSpPr>
          <p:spPr bwMode="auto">
            <a:xfrm>
              <a:off x="4572000" y="2414582"/>
              <a:ext cx="685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59" name="TextBox 11"/>
            <p:cNvSpPr txBox="1">
              <a:spLocks noChangeArrowheads="1"/>
            </p:cNvSpPr>
            <p:nvPr/>
          </p:nvSpPr>
          <p:spPr bwMode="auto">
            <a:xfrm>
              <a:off x="4238625" y="2386007"/>
              <a:ext cx="1447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dirty="0"/>
                <a:t>5.9” (150 mm)</a:t>
              </a:r>
            </a:p>
          </p:txBody>
        </p:sp>
        <p:sp>
          <p:nvSpPr>
            <p:cNvPr id="53260" name="Rectangle 14"/>
            <p:cNvSpPr>
              <a:spLocks noChangeArrowheads="1"/>
            </p:cNvSpPr>
            <p:nvPr/>
          </p:nvSpPr>
          <p:spPr bwMode="auto">
            <a:xfrm>
              <a:off x="4624388" y="2695569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61" name="TextBox 13"/>
            <p:cNvSpPr txBox="1">
              <a:spLocks noChangeArrowheads="1"/>
            </p:cNvSpPr>
            <p:nvPr/>
          </p:nvSpPr>
          <p:spPr bwMode="auto">
            <a:xfrm>
              <a:off x="4638675" y="2633657"/>
              <a:ext cx="609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LAP</a:t>
              </a:r>
            </a:p>
          </p:txBody>
        </p:sp>
        <p:sp>
          <p:nvSpPr>
            <p:cNvPr id="53262" name="Rectangle 16"/>
            <p:cNvSpPr>
              <a:spLocks noChangeArrowheads="1"/>
            </p:cNvSpPr>
            <p:nvPr/>
          </p:nvSpPr>
          <p:spPr bwMode="auto">
            <a:xfrm>
              <a:off x="1966913" y="3295644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90711" y="2724132"/>
              <a:ext cx="400110" cy="13716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sz="1400" dirty="0"/>
                <a:t>8” (203 mm)</a:t>
              </a:r>
            </a:p>
          </p:txBody>
        </p:sp>
        <p:sp>
          <p:nvSpPr>
            <p:cNvPr id="53264" name="Rectangle 18"/>
            <p:cNvSpPr>
              <a:spLocks noChangeArrowheads="1"/>
            </p:cNvSpPr>
            <p:nvPr/>
          </p:nvSpPr>
          <p:spPr bwMode="auto">
            <a:xfrm>
              <a:off x="2438400" y="3295644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52674" y="2819392"/>
              <a:ext cx="400110" cy="13716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sz="1400" dirty="0"/>
                <a:t>5.9” (150 mm)</a:t>
              </a:r>
            </a:p>
          </p:txBody>
        </p:sp>
        <p:sp>
          <p:nvSpPr>
            <p:cNvPr id="53266" name="Rectangle 20"/>
            <p:cNvSpPr>
              <a:spLocks noChangeArrowheads="1"/>
            </p:cNvSpPr>
            <p:nvPr/>
          </p:nvSpPr>
          <p:spPr bwMode="auto">
            <a:xfrm>
              <a:off x="2438400" y="2152644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2200" y="2076444"/>
              <a:ext cx="400110" cy="5334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sz="1400" dirty="0"/>
                <a:t>1”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24133" y="1905000"/>
              <a:ext cx="400110" cy="838200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US" sz="1400" dirty="0"/>
                <a:t>(25 mm)</a:t>
              </a:r>
            </a:p>
          </p:txBody>
        </p:sp>
        <p:sp>
          <p:nvSpPr>
            <p:cNvPr id="53269" name="Rectangle 22"/>
            <p:cNvSpPr>
              <a:spLocks noChangeArrowheads="1"/>
            </p:cNvSpPr>
            <p:nvPr/>
          </p:nvSpPr>
          <p:spPr bwMode="auto">
            <a:xfrm>
              <a:off x="2438400" y="4386257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70" name="TextBox 7"/>
            <p:cNvSpPr txBox="1">
              <a:spLocks noChangeArrowheads="1"/>
            </p:cNvSpPr>
            <p:nvPr/>
          </p:nvSpPr>
          <p:spPr bwMode="auto">
            <a:xfrm>
              <a:off x="3305175" y="4438644"/>
              <a:ext cx="685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1.5”</a:t>
              </a:r>
            </a:p>
          </p:txBody>
        </p:sp>
        <p:sp>
          <p:nvSpPr>
            <p:cNvPr id="53271" name="Rectangle 24"/>
            <p:cNvSpPr>
              <a:spLocks noChangeArrowheads="1"/>
            </p:cNvSpPr>
            <p:nvPr/>
          </p:nvSpPr>
          <p:spPr bwMode="auto">
            <a:xfrm>
              <a:off x="3276600" y="4757732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/>
            </a:p>
          </p:txBody>
        </p:sp>
        <p:sp>
          <p:nvSpPr>
            <p:cNvPr id="53272" name="TextBox 25"/>
            <p:cNvSpPr txBox="1">
              <a:spLocks noChangeArrowheads="1"/>
            </p:cNvSpPr>
            <p:nvPr/>
          </p:nvSpPr>
          <p:spPr bwMode="auto">
            <a:xfrm>
              <a:off x="3119438" y="4706932"/>
              <a:ext cx="8858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/>
                <a:t>(38 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5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Deck-Level UHPC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28956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2400" b="1">
                <a:solidFill>
                  <a:schemeClr val="bg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Full Report on Study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Report:  NTIS PB2011-101995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/>
              <a:t>TechBrief</a:t>
            </a:r>
            <a:r>
              <a:rPr lang="en-US" sz="2400" dirty="0" smtClean="0"/>
              <a:t>:  FHWA HRT-11-022</a:t>
            </a:r>
          </a:p>
        </p:txBody>
      </p:sp>
      <p:pic>
        <p:nvPicPr>
          <p:cNvPr id="16" name="Picture 15" descr="DeckCxnReport Title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7411" y="1752600"/>
            <a:ext cx="2489189" cy="3219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 descr="TechBrief_HRT-11-022 - TitleP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590800"/>
            <a:ext cx="2438400" cy="3155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08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5" name="Rectangle 5"/>
          <p:cNvSpPr>
            <a:spLocks noChangeArrowheads="1"/>
          </p:cNvSpPr>
          <p:nvPr/>
        </p:nvSpPr>
        <p:spPr bwMode="auto">
          <a:xfrm>
            <a:off x="0" y="1219200"/>
            <a:ext cx="33623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84D6AD"/>
              </a:buClr>
            </a:pP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8" name="Picture 7" descr="IMG_6457.JPG"/>
          <p:cNvPicPr>
            <a:picLocks noChangeAspect="1"/>
          </p:cNvPicPr>
          <p:nvPr/>
        </p:nvPicPr>
        <p:blipFill rotWithShape="1">
          <a:blip r:embed="rId3" cstate="print"/>
          <a:srcRect t="6404" b="3657"/>
          <a:stretch/>
        </p:blipFill>
        <p:spPr>
          <a:xfrm>
            <a:off x="614313" y="1143000"/>
            <a:ext cx="3409950" cy="46002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Picture 11" descr="IMG_5956.JPG"/>
          <p:cNvPicPr>
            <a:picLocks noChangeAspect="1"/>
          </p:cNvPicPr>
          <p:nvPr/>
        </p:nvPicPr>
        <p:blipFill rotWithShape="1">
          <a:blip r:embed="rId4" cstate="print"/>
          <a:srcRect l="17802" t="17587" r="3448"/>
          <a:stretch/>
        </p:blipFill>
        <p:spPr>
          <a:xfrm>
            <a:off x="4343399" y="3052222"/>
            <a:ext cx="4551575" cy="3175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26402" y="1600200"/>
            <a:ext cx="4552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4-point bending test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High-cycle fatigue then static to fail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8600" y="0"/>
            <a:ext cx="8686800" cy="9906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Panel-to-Panel UHPC Connections</a:t>
            </a:r>
            <a:endParaRPr lang="en-US" sz="4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4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299" y="685800"/>
            <a:ext cx="8991601" cy="4267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 panel-to-panel connections w/ UHPC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#5 bars lap-spliced 5.5” in 6” wide connection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bar type, lacers, interface prep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2M+ cycles fatigue; static to failure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esults: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No failures in UHPC connections.</a:t>
            </a:r>
          </a:p>
          <a:p>
            <a:pPr marL="0" indent="0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Observed failure modes –</a:t>
            </a:r>
            <a:b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	conventional concrete crushing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steel rebar fatigue</a:t>
            </a:r>
          </a:p>
          <a:p>
            <a:pPr marL="0" indent="0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		steel rebar yielding / fracture</a:t>
            </a:r>
          </a:p>
        </p:txBody>
      </p:sp>
    </p:spTree>
    <p:extLst>
      <p:ext uri="{BB962C8B-B14F-4D97-AF65-F5344CB8AC3E}">
        <p14:creationId xmlns:p14="http://schemas.microsoft.com/office/powerpoint/2010/main" val="14232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Seismic Testing of a</a:t>
            </a:r>
            <a:b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Deck-Bulb-Tee Connection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 descr="C:\Users\Benjamin.Graybeal\Documents\UHPC Seismic\MCEER DBT Testing\Photo\IMG_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52995"/>
            <a:ext cx="25146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Benjamin.Graybeal\Documents\UHPC Seismic\MCEER DBT Testing\Photo\IMG_20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22088" b="11848"/>
          <a:stretch/>
        </p:blipFill>
        <p:spPr bwMode="auto">
          <a:xfrm>
            <a:off x="228600" y="2057400"/>
            <a:ext cx="4800600" cy="247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8387" t="16197" r="10346" b="22958"/>
          <a:stretch>
            <a:fillRect/>
          </a:stretch>
        </p:blipFill>
        <p:spPr bwMode="auto">
          <a:xfrm>
            <a:off x="3429000" y="4800600"/>
            <a:ext cx="5486400" cy="1896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84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Seismic Testing of a</a:t>
            </a:r>
            <a:b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Deck-Bulb-Tee Connection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Seismic DBT Testing w UHPC Cx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828800"/>
            <a:ext cx="6248400" cy="416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15229" y="6248400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University of Buffalo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2400" y="1219200"/>
            <a:ext cx="3429000" cy="548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86800" cy="990600"/>
          </a:xfrm>
          <a:effectLst/>
        </p:spPr>
        <p:txBody>
          <a:bodyPr/>
          <a:lstStyle/>
          <a:p>
            <a:pPr algn="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Column-to-Footing/Cap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6810" r="6929" b="3333"/>
          <a:stretch>
            <a:fillRect/>
          </a:stretch>
        </p:blipFill>
        <p:spPr bwMode="auto">
          <a:xfrm>
            <a:off x="174325" y="1295400"/>
            <a:ext cx="337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67200" y="6248400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University of Nevada-Reno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2" descr="D:\UNR Courses and Meeting\My Tests\Pictures\Columns\PNC-Testing-Nov-1-2012\Column-PNC-Testing-11-01-2012 (29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3428" y="1461105"/>
            <a:ext cx="3247571" cy="4330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2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152400" y="7620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Seismic Design of PBES Systems</a:t>
            </a: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8610600" cy="2895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Emulative connections are possible with UHPC</a:t>
            </a:r>
          </a:p>
          <a:p>
            <a:pPr lvl="1"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Constructible, cost-effective, and robust</a:t>
            </a:r>
          </a:p>
          <a:p>
            <a:pPr eaLnBrk="1" hangingPunct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Connections can be located away from hinge regions </a:t>
            </a:r>
          </a:p>
          <a:p>
            <a:pPr eaLnBrk="1" hangingPunct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Connections may have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locally higher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stiffness</a:t>
            </a:r>
          </a:p>
          <a:p>
            <a:pPr eaLnBrk="1" hangingPunct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Connections in plate elements, walls, and/or plates-to-beams are entry points for technology adoption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kern="1200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Field-Cast Deck-to-Girder Connections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2743200"/>
            <a:ext cx="8610600" cy="33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Simple Connection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SzTx/>
              <a:buFontTx/>
              <a:buChar char="•"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+mn-lt"/>
              </a:rPr>
              <a:t>No Interference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Hidden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Connection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SzTx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Emulates Cast-in-Place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19600" y="3200400"/>
            <a:ext cx="3801911" cy="277893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9" b="10636"/>
          <a:stretch/>
        </p:blipFill>
        <p:spPr bwMode="auto">
          <a:xfrm>
            <a:off x="4686300" y="2438400"/>
            <a:ext cx="3771900" cy="283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9084"/>
            <a:ext cx="82296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kern="1200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Field-Cast “Interface” Connections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68" y="2440779"/>
            <a:ext cx="8383500" cy="35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9050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96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Prefabrication</a:t>
            </a:r>
            <a:endParaRPr lang="en-US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1600200"/>
            <a:ext cx="899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115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Connections</a:t>
            </a:r>
            <a:endParaRPr lang="en-US" sz="115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228600" y="228600"/>
            <a:ext cx="899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115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Connections</a:t>
            </a:r>
            <a:endParaRPr lang="en-US" sz="115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2895600"/>
            <a:ext cx="899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115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Connections</a:t>
            </a:r>
            <a:endParaRPr lang="en-US" sz="115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8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1499E-6 L 0.15833 0.366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83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480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/>
      <p:bldP spid="204803" grpId="1"/>
      <p:bldP spid="204803" grpId="2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sp>
        <p:nvSpPr>
          <p:cNvPr id="69635" name="Isosceles Triangle 10"/>
          <p:cNvSpPr>
            <a:spLocks noChangeArrowheads="1"/>
          </p:cNvSpPr>
          <p:nvPr/>
        </p:nvSpPr>
        <p:spPr bwMode="auto">
          <a:xfrm rot="10800000">
            <a:off x="2819400" y="2590800"/>
            <a:ext cx="1447800" cy="1524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pic>
        <p:nvPicPr>
          <p:cNvPr id="69636" name="Picture 3" descr="2whole.tif"/>
          <p:cNvPicPr>
            <a:picLocks noChangeAspect="1"/>
          </p:cNvPicPr>
          <p:nvPr/>
        </p:nvPicPr>
        <p:blipFill>
          <a:blip r:embed="rId2" cstate="print"/>
          <a:srcRect b="3773"/>
          <a:stretch>
            <a:fillRect/>
          </a:stretch>
        </p:blipFill>
        <p:spPr bwMode="auto">
          <a:xfrm>
            <a:off x="1905000" y="381000"/>
            <a:ext cx="6967538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553200" y="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UHPC Composite </a:t>
            </a:r>
            <a:r>
              <a:rPr lang="en-US" sz="4000" kern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Cxn</a:t>
            </a:r>
            <a:r>
              <a:rPr lang="en-US" sz="40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Test</a:t>
            </a:r>
          </a:p>
        </p:txBody>
      </p:sp>
      <p:pic>
        <p:nvPicPr>
          <p:cNvPr id="305154" name="Picture 2" descr="D:\UHPC Composite Connection\Structural Testing\UHPC Cxn\Photos\End of Cyclic Testing\NY UHPC Girder 11.46 M Cycles 033.jpg"/>
          <p:cNvPicPr>
            <a:picLocks noChangeAspect="1" noChangeArrowheads="1"/>
          </p:cNvPicPr>
          <p:nvPr/>
        </p:nvPicPr>
        <p:blipFill>
          <a:blip r:embed="rId3" cstate="print"/>
          <a:srcRect l="29853" t="25740" r="22659" b="2801"/>
          <a:stretch>
            <a:fillRect/>
          </a:stretch>
        </p:blipFill>
        <p:spPr bwMode="auto">
          <a:xfrm>
            <a:off x="152400" y="2971800"/>
            <a:ext cx="3733800" cy="374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8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sp>
        <p:nvSpPr>
          <p:cNvPr id="68611" name="Isosceles Triangle 10"/>
          <p:cNvSpPr>
            <a:spLocks noChangeArrowheads="1"/>
          </p:cNvSpPr>
          <p:nvPr/>
        </p:nvSpPr>
        <p:spPr bwMode="auto">
          <a:xfrm rot="10800000">
            <a:off x="2819400" y="2590800"/>
            <a:ext cx="1447800" cy="1524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UHPC Composite Connection </a:t>
            </a:r>
          </a:p>
        </p:txBody>
      </p:sp>
      <p:pic>
        <p:nvPicPr>
          <p:cNvPr id="7" name="Picture 8" descr="D:\UHPC Composite Connection\Specimen Fabrication\Photos\UHPC Haunch\2011_02_04\UHPC CompCxn Steel - FHWA Grayb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219200"/>
            <a:ext cx="3718560" cy="4648200"/>
          </a:xfrm>
          <a:prstGeom prst="roundRect">
            <a:avLst>
              <a:gd name="adj" fmla="val 16667"/>
            </a:avLst>
          </a:prstGeom>
          <a:ln w="1270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3586" name="Picture 2" descr="D:\UHPC Composite Connection\Specimen Fabrication\Photos\UHPC Haunch\2011_02_04\UHPC CompCxn Concrete - FHWA Grayb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19200"/>
            <a:ext cx="3733799" cy="4665994"/>
          </a:xfrm>
          <a:prstGeom prst="roundRect">
            <a:avLst>
              <a:gd name="adj" fmla="val 16667"/>
            </a:avLst>
          </a:prstGeom>
          <a:ln w="1270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615" name="TextBox 12"/>
          <p:cNvSpPr txBox="1">
            <a:spLocks noChangeArrowheads="1"/>
          </p:cNvSpPr>
          <p:nvPr/>
        </p:nvSpPr>
        <p:spPr bwMode="auto">
          <a:xfrm>
            <a:off x="838200" y="5943600"/>
            <a:ext cx="320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Steel Girder Connection</a:t>
            </a:r>
          </a:p>
        </p:txBody>
      </p:sp>
      <p:sp>
        <p:nvSpPr>
          <p:cNvPr id="68616" name="TextBox 12"/>
          <p:cNvSpPr txBox="1">
            <a:spLocks noChangeArrowheads="1"/>
          </p:cNvSpPr>
          <p:nvPr/>
        </p:nvSpPr>
        <p:spPr bwMode="auto">
          <a:xfrm>
            <a:off x="4876800" y="5943600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Concrete Girder Connection</a:t>
            </a:r>
          </a:p>
        </p:txBody>
      </p:sp>
    </p:spTree>
    <p:extLst>
      <p:ext uri="{BB962C8B-B14F-4D97-AF65-F5344CB8AC3E}">
        <p14:creationId xmlns:p14="http://schemas.microsoft.com/office/powerpoint/2010/main" val="12390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Composite Connections for Precast Deck Panels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6" name="Picture 2" descr="D:\UHPC Composite Connection\Structural Testing\UHPC Cxn\Photos\End of Cyclic Testing\NY UHPC Girder 11.46 M Cycles 033.jpg"/>
          <p:cNvPicPr>
            <a:picLocks noChangeAspect="1" noChangeArrowheads="1"/>
          </p:cNvPicPr>
          <p:nvPr/>
        </p:nvPicPr>
        <p:blipFill>
          <a:blip r:embed="rId3" cstate="print"/>
          <a:srcRect l="29853" t="25740" r="22659" b="2801"/>
          <a:stretch>
            <a:fillRect/>
          </a:stretch>
        </p:blipFill>
        <p:spPr bwMode="auto">
          <a:xfrm>
            <a:off x="5027212" y="1981200"/>
            <a:ext cx="3659588" cy="3671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8" descr="D:\UHPC Composite Connection\Specimen Fabrication\Photos\UHPC Haunch\2011_02_04\UHPC CompCxn Steel - FHWA Graybe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1612" y="4523672"/>
            <a:ext cx="1669558" cy="208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D:\UHPC Composite Connection\Specimen Fabrication\Photos\UHPC Haunch\2011_02_04\UHPC CompCxn Concrete - FHWA Graybe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6612" y="4528280"/>
            <a:ext cx="1676400" cy="209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9" b="10636"/>
          <a:stretch/>
        </p:blipFill>
        <p:spPr bwMode="auto">
          <a:xfrm>
            <a:off x="762000" y="1874520"/>
            <a:ext cx="3121611" cy="234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" b="13544"/>
          <a:stretch/>
        </p:blipFill>
        <p:spPr bwMode="auto">
          <a:xfrm>
            <a:off x="-3124200" y="2757391"/>
            <a:ext cx="2828823" cy="177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58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99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6" y="249904"/>
            <a:ext cx="7239068" cy="62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7620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Composite Connections for Precast Deck Panels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4800" y="2819400"/>
            <a:ext cx="426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2400" b="1">
                <a:solidFill>
                  <a:schemeClr val="bg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341313" indent="-341313" algn="l">
              <a:buFont typeface="Arial" pitchFamily="34" charset="0"/>
              <a:buChar char="•"/>
            </a:pPr>
            <a:r>
              <a:rPr lang="en-US" sz="2400" dirty="0" smtClean="0"/>
              <a:t>Full Report on Study Results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/>
              <a:t>Report:  NTIS PB2012-107569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err="1" smtClean="0"/>
              <a:t>TechBrief</a:t>
            </a:r>
            <a:r>
              <a:rPr lang="en-US" sz="2400" dirty="0" smtClean="0"/>
              <a:t>:  FHWA HRT-12-042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59" y="2612136"/>
            <a:ext cx="2505146" cy="3248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443162" cy="317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99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762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Adjacent Box Beam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C:\Users\Benjamin.Graybeal\Documents\HPC Connection Performance Study\Adjacent Boxes\IMG_2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5564" b="1349"/>
          <a:stretch/>
        </p:blipFill>
        <p:spPr bwMode="auto">
          <a:xfrm>
            <a:off x="63562" y="1600201"/>
            <a:ext cx="9004238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59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Adjacent Box Beam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04" y="1981200"/>
            <a:ext cx="4191000" cy="3633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b="3156"/>
          <a:stretch/>
        </p:blipFill>
        <p:spPr bwMode="auto">
          <a:xfrm>
            <a:off x="762000" y="2362200"/>
            <a:ext cx="2523823" cy="311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b="2549"/>
          <a:stretch/>
        </p:blipFill>
        <p:spPr bwMode="auto">
          <a:xfrm>
            <a:off x="3048000" y="5943600"/>
            <a:ext cx="5486400" cy="71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97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Adjacent Box Beam Connections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257800" y="2654808"/>
            <a:ext cx="3066900" cy="2926080"/>
            <a:chOff x="5486400" y="2971800"/>
            <a:chExt cx="2555748" cy="2438400"/>
          </a:xfrm>
        </p:grpSpPr>
        <p:sp>
          <p:nvSpPr>
            <p:cNvPr id="7" name="Rectangle 6"/>
            <p:cNvSpPr/>
            <p:nvPr/>
          </p:nvSpPr>
          <p:spPr bwMode="auto">
            <a:xfrm>
              <a:off x="5486400" y="2971800"/>
              <a:ext cx="2555748" cy="2438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24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4206"/>
              <a:ext cx="1753689" cy="9379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7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613" y="3187169"/>
              <a:ext cx="1751476" cy="8617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85800" y="2654808"/>
            <a:ext cx="3066900" cy="2926080"/>
            <a:chOff x="949452" y="2971800"/>
            <a:chExt cx="2555748" cy="2438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49452" y="2971800"/>
              <a:ext cx="2555748" cy="2438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2" name="Picture 20" descr="H:\poster\Con-full connection.jpg"/>
            <p:cNvPicPr preferRelativeResize="0"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" t="17269" r="12122" b="24755"/>
            <a:stretch/>
          </p:blipFill>
          <p:spPr bwMode="auto">
            <a:xfrm>
              <a:off x="1331976" y="4311717"/>
              <a:ext cx="1777157" cy="9383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2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76" y="3197352"/>
              <a:ext cx="1790724" cy="9448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20852" y="1910144"/>
            <a:ext cx="301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</a:rPr>
              <a:t>Traditional Solution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w/ Post-Tensioning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029200" y="1905000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</a:rPr>
              <a:t>UHPC Connection Solution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w/o Post-Tensioning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4000500" y="3456466"/>
            <a:ext cx="1066800" cy="737436"/>
          </a:xfrm>
          <a:prstGeom prst="rightArrow">
            <a:avLst>
              <a:gd name="adj1" fmla="val 38475"/>
              <a:gd name="adj2" fmla="val 46153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Research at TFHRC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5800" y="1905000"/>
            <a:ext cx="7924800" cy="261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Vertically Integrated Research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Material Performance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 Performance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Structural Performance</a:t>
            </a:r>
          </a:p>
        </p:txBody>
      </p:sp>
    </p:spTree>
    <p:extLst>
      <p:ext uri="{BB962C8B-B14F-4D97-AF65-F5344CB8AC3E}">
        <p14:creationId xmlns:p14="http://schemas.microsoft.com/office/powerpoint/2010/main" val="2760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Research at TFHRC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5800" y="1905000"/>
            <a:ext cx="7924800" cy="261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Vertically Integrated Research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Material Performance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Component Performance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Structural Performance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4790209"/>
            <a:ext cx="7620000" cy="130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Developing Solutions</a:t>
            </a:r>
          </a:p>
        </p:txBody>
      </p:sp>
    </p:spTree>
    <p:extLst>
      <p:ext uri="{BB962C8B-B14F-4D97-AF65-F5344CB8AC3E}">
        <p14:creationId xmlns:p14="http://schemas.microsoft.com/office/powerpoint/2010/main" val="29247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0013" cy="2743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Must be: 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Robust, Ductile, Durable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Frequently: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Emulative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52400"/>
            <a:ext cx="8686800" cy="10668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Connections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2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464" y="990600"/>
            <a:ext cx="8674100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0"/>
            <a:ext cx="8686800" cy="9906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kern="0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Rebar Anchorage / Splice</a:t>
            </a:r>
            <a:endParaRPr lang="en-US" sz="4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2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Pull out\Autocad drawing\test fixture-Test set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5725" r="10841" b="25014"/>
          <a:stretch/>
        </p:blipFill>
        <p:spPr bwMode="auto">
          <a:xfrm>
            <a:off x="2400300" y="2573238"/>
            <a:ext cx="6705600" cy="401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Pull out-V2\Pic\Batch 2\Setup\IMG_70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5718" r="5745"/>
          <a:stretch/>
        </p:blipFill>
        <p:spPr bwMode="auto">
          <a:xfrm>
            <a:off x="350335" y="789456"/>
            <a:ext cx="4099930" cy="3567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181600" y="838200"/>
            <a:ext cx="350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r>
              <a:rPr lang="en-US" sz="4400" kern="0" dirty="0" smtClean="0"/>
              <a:t>Rebar </a:t>
            </a:r>
            <a:br>
              <a:rPr lang="en-US" sz="4400" kern="0" dirty="0" smtClean="0"/>
            </a:br>
            <a:r>
              <a:rPr lang="en-US" sz="4400" kern="0" dirty="0" smtClean="0"/>
              <a:t>Development</a:t>
            </a:r>
            <a:br>
              <a:rPr lang="en-US" sz="4400" kern="0" dirty="0" smtClean="0"/>
            </a:br>
            <a:r>
              <a:rPr lang="en-US" sz="4400" kern="0" dirty="0" smtClean="0"/>
              <a:t> Length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30258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8382000" cy="762000"/>
          </a:xfrm>
        </p:spPr>
        <p:txBody>
          <a:bodyPr/>
          <a:lstStyle/>
          <a:p>
            <a:pPr algn="l"/>
            <a:r>
              <a:rPr lang="en-US" dirty="0" smtClean="0"/>
              <a:t>Parameters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848600" cy="3810000"/>
          </a:xfrm>
        </p:spPr>
        <p:txBody>
          <a:bodyPr/>
          <a:lstStyle/>
          <a:p>
            <a:r>
              <a:rPr lang="en-US" dirty="0"/>
              <a:t>Type of Grout: UHPC, Epoxy, Conventional</a:t>
            </a:r>
          </a:p>
          <a:p>
            <a:r>
              <a:rPr lang="en-US" dirty="0" smtClean="0"/>
              <a:t>Type </a:t>
            </a:r>
            <a:r>
              <a:rPr lang="en-US" dirty="0"/>
              <a:t>of Rebar: High-Strength, Black, Epoxy, GFRP</a:t>
            </a:r>
          </a:p>
          <a:p>
            <a:r>
              <a:rPr lang="en-US" dirty="0" smtClean="0"/>
              <a:t>Embedded </a:t>
            </a:r>
            <a:r>
              <a:rPr lang="en-US" dirty="0"/>
              <a:t>length/spliced length</a:t>
            </a:r>
          </a:p>
          <a:p>
            <a:r>
              <a:rPr lang="en-US" dirty="0" smtClean="0"/>
              <a:t>Clear </a:t>
            </a:r>
            <a:r>
              <a:rPr lang="en-US" dirty="0"/>
              <a:t>spacing to adjacent </a:t>
            </a:r>
            <a:r>
              <a:rPr lang="en-US" dirty="0" smtClean="0"/>
              <a:t>bar</a:t>
            </a:r>
          </a:p>
          <a:p>
            <a:r>
              <a:rPr lang="en-US" dirty="0"/>
              <a:t>Side cover</a:t>
            </a:r>
          </a:p>
          <a:p>
            <a:r>
              <a:rPr lang="en-US" dirty="0" smtClean="0"/>
              <a:t>Grout strength</a:t>
            </a:r>
          </a:p>
          <a:p>
            <a:r>
              <a:rPr lang="en-US" dirty="0" smtClean="0"/>
              <a:t>UHPC fiber content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3693952"/>
            <a:ext cx="4711700" cy="307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3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1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" y="228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Embedment </a:t>
            </a:r>
            <a: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r="2337"/>
          <a:stretch/>
        </p:blipFill>
        <p:spPr bwMode="auto">
          <a:xfrm>
            <a:off x="63499" y="914398"/>
            <a:ext cx="9017001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143000"/>
                <a:ext cx="9143999" cy="4267200"/>
              </a:xfrm>
            </p:spPr>
            <p:txBody>
              <a:bodyPr/>
              <a:lstStyle/>
              <a:p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More than 200 tension-tension pullout tests</a:t>
                </a:r>
              </a:p>
              <a:p>
                <a:pPr marL="0" indent="0">
                  <a:buNone/>
                </a:pPr>
                <a:endPara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Conventional Concrete: 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		Given: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= 70 </a:t>
                </a:r>
                <a:r>
                  <a:rPr lang="en-US" sz="32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ksi,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sz="3200" i="1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3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= 13 </a:t>
                </a:r>
                <a:r>
                  <a:rPr lang="en-US" sz="3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ksi</a:t>
                </a:r>
                <a:endPara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 		ACI 318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		AASHTO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3200" i="1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endPara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43000"/>
                <a:ext cx="9143999" cy="4267200"/>
              </a:xfrm>
              <a:blipFill rotWithShape="1">
                <a:blip r:embed="rId2"/>
                <a:stretch>
                  <a:fillRect l="-1733" t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/>
          <p:cNvSpPr/>
          <p:nvPr/>
        </p:nvSpPr>
        <p:spPr bwMode="auto">
          <a:xfrm rot="2805853">
            <a:off x="6798343" y="2343724"/>
            <a:ext cx="247543" cy="6371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6" name="Rounded Rectangle 5"/>
          <p:cNvSpPr/>
          <p:nvPr/>
        </p:nvSpPr>
        <p:spPr bwMode="auto">
          <a:xfrm>
            <a:off x="6971382" y="1981200"/>
            <a:ext cx="1867818" cy="733097"/>
          </a:xfrm>
          <a:prstGeom prst="round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UHPC</a:t>
            </a:r>
            <a:b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day strength</a:t>
            </a:r>
          </a:p>
        </p:txBody>
      </p:sp>
    </p:spTree>
    <p:extLst>
      <p:ext uri="{BB962C8B-B14F-4D97-AF65-F5344CB8AC3E}">
        <p14:creationId xmlns:p14="http://schemas.microsoft.com/office/powerpoint/2010/main" val="1155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382000" cy="762000"/>
          </a:xfrm>
        </p:spPr>
        <p:txBody>
          <a:bodyPr/>
          <a:lstStyle/>
          <a:p>
            <a:pPr algn="l"/>
            <a:r>
              <a:rPr lang="en-US" dirty="0" smtClean="0"/>
              <a:t>Preliminary Findings on UHPC: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848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Black Rebar: </a:t>
            </a:r>
            <a:r>
              <a:rPr lang="en-US" i="1" dirty="0" smtClean="0">
                <a:solidFill>
                  <a:srgbClr val="FFFF00"/>
                </a:solidFill>
              </a:rPr>
              <a:t>6d</a:t>
            </a:r>
            <a:r>
              <a:rPr lang="en-US" i="1" baseline="-25000" dirty="0" smtClean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 embedment for 60 ksi (yield)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 smtClean="0"/>
              <a:t>UHPC at 13.5 ksi (1 day); 2d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 side cover</a:t>
            </a:r>
          </a:p>
          <a:p>
            <a:pPr marL="0" indent="0">
              <a:buNone/>
            </a:pPr>
            <a:r>
              <a:rPr lang="en-US" dirty="0" smtClean="0"/>
              <a:t>Epoxy Rebar: </a:t>
            </a:r>
            <a:r>
              <a:rPr lang="en-US" i="1" dirty="0" smtClean="0">
                <a:solidFill>
                  <a:srgbClr val="FFFF00"/>
                </a:solidFill>
              </a:rPr>
              <a:t>8d</a:t>
            </a:r>
            <a:r>
              <a:rPr lang="en-US" i="1" baseline="-25000" dirty="0" smtClean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 embedment for 60 ksi (yield)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smtClean="0"/>
              <a:t>UHPC </a:t>
            </a:r>
            <a:r>
              <a:rPr lang="en-US" sz="2000" dirty="0"/>
              <a:t>at 13.5 ksi (1 day); 2d</a:t>
            </a:r>
            <a:r>
              <a:rPr lang="en-US" sz="2000" baseline="-25000" dirty="0"/>
              <a:t>b</a:t>
            </a:r>
            <a:r>
              <a:rPr lang="en-US" sz="2000" dirty="0" smtClean="0"/>
              <a:t> </a:t>
            </a:r>
            <a:r>
              <a:rPr lang="en-US" sz="2000" dirty="0"/>
              <a:t>side cover</a:t>
            </a:r>
          </a:p>
          <a:p>
            <a:pPr marL="0" indent="0">
              <a:buNone/>
            </a:pPr>
            <a:r>
              <a:rPr lang="en-US" dirty="0" smtClean="0"/>
              <a:t>Black, Epoxy Rebar: </a:t>
            </a:r>
            <a:r>
              <a:rPr lang="en-US" i="1" dirty="0" smtClean="0">
                <a:solidFill>
                  <a:srgbClr val="FFFF00"/>
                </a:solidFill>
              </a:rPr>
              <a:t>10d</a:t>
            </a:r>
            <a:r>
              <a:rPr lang="en-US" i="1" baseline="-25000" dirty="0" smtClean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 embedment for rupture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UHPC at </a:t>
            </a:r>
            <a:r>
              <a:rPr lang="en-US" sz="2000" dirty="0" smtClean="0"/>
              <a:t>19.5 </a:t>
            </a:r>
            <a:r>
              <a:rPr lang="en-US" sz="2000" dirty="0"/>
              <a:t>ksi </a:t>
            </a:r>
            <a:r>
              <a:rPr lang="en-US" sz="2000" dirty="0" smtClean="0"/>
              <a:t>(7 </a:t>
            </a:r>
            <a:r>
              <a:rPr lang="en-US" sz="2000" dirty="0"/>
              <a:t>day); 2d</a:t>
            </a:r>
            <a:r>
              <a:rPr lang="en-US" sz="2000" baseline="-25000" dirty="0"/>
              <a:t>b</a:t>
            </a:r>
            <a:r>
              <a:rPr lang="en-US" sz="2000" dirty="0" smtClean="0"/>
              <a:t> </a:t>
            </a:r>
            <a:r>
              <a:rPr lang="en-US" sz="2000" dirty="0"/>
              <a:t>side </a:t>
            </a:r>
            <a:r>
              <a:rPr lang="en-US" sz="2000" dirty="0" smtClean="0"/>
              <a:t>cover</a:t>
            </a:r>
          </a:p>
          <a:p>
            <a:pPr marL="0" indent="0">
              <a:buNone/>
            </a:pPr>
            <a:r>
              <a:rPr lang="en-US" dirty="0" smtClean="0"/>
              <a:t>High Strength Rebar: </a:t>
            </a:r>
            <a:r>
              <a:rPr lang="en-US" i="1" dirty="0" smtClean="0">
                <a:solidFill>
                  <a:srgbClr val="FFFF00"/>
                </a:solidFill>
              </a:rPr>
              <a:t>12d</a:t>
            </a:r>
            <a:r>
              <a:rPr lang="en-US" i="1" baseline="-25000" dirty="0" smtClean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embedment for rupture</a:t>
            </a:r>
          </a:p>
          <a:p>
            <a:pPr marL="0" indent="0">
              <a:buNone/>
            </a:pPr>
            <a:r>
              <a:rPr lang="en-US" sz="2000" dirty="0"/>
              <a:t>	UHPC at 19.5 ksi (7 day); 2d</a:t>
            </a:r>
            <a:r>
              <a:rPr lang="en-US" sz="2000" baseline="-25000" dirty="0"/>
              <a:t>b</a:t>
            </a:r>
            <a:r>
              <a:rPr lang="en-US" sz="2000" dirty="0" smtClean="0"/>
              <a:t> </a:t>
            </a:r>
            <a:r>
              <a:rPr lang="en-US" sz="2000" dirty="0"/>
              <a:t>side cover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2819400"/>
            <a:ext cx="7391400" cy="2819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Embedment Length,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Side cover: 3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Bar spacing: between 2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i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0.75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13.5 ksi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6388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for: 1) uncoated or epoxy coated bars, and 2) No.4 to No. 8 bars.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905001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of at least 75 ksi before bond failure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700" y="914400"/>
            <a:ext cx="8382000" cy="762000"/>
          </a:xfr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/>
              <a:t>Design Recommendation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051300" y="4800600"/>
            <a:ext cx="1867818" cy="707886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UHPC</a:t>
            </a:r>
            <a:b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day strength</a:t>
            </a:r>
          </a:p>
        </p:txBody>
      </p:sp>
      <p:sp>
        <p:nvSpPr>
          <p:cNvPr id="10" name="Right Arrow 9"/>
          <p:cNvSpPr/>
          <p:nvPr/>
        </p:nvSpPr>
        <p:spPr bwMode="auto">
          <a:xfrm rot="10800000">
            <a:off x="3581400" y="5050458"/>
            <a:ext cx="457200" cy="1794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8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86800" cy="10668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Grout Characterization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" name="Picture 8" descr="F:\Matt Swenty\Materials Testing\Pictures\Embeco 885 Grout\Embeco 885 Pour\Embeco 885 Grout Pour 11.30.10 0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200" y="4941621"/>
            <a:ext cx="4481349" cy="1753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Background 0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6" y="1813560"/>
            <a:ext cx="3205163" cy="208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F:\Matt Swenty\Materials Testing\Pictures\Five Star Epoxy Grout\Pour\Five Star Epoxy Grout Pour 0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42821" r="9258" b="-256"/>
          <a:stretch/>
        </p:blipFill>
        <p:spPr bwMode="auto">
          <a:xfrm>
            <a:off x="3087236" y="3624999"/>
            <a:ext cx="1847295" cy="240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F:\Matt Swenty\Materials Testing\Pictures\Background\Background 00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6808" y="1828805"/>
            <a:ext cx="1117230" cy="219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:\Matt Swenty\Materials Testing\Pictures\Embeco 885 Grout\28 Days\Embeco Grout 28 Day (6)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596" y="1828800"/>
            <a:ext cx="2902804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Benjamin.Graybeal\Documents\HPC Connection Performance Study\Material Characterization\Durability Testing\FreezeThaw\Photos\FT1 - Set45\IMG_1964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31420" b="27967"/>
          <a:stretch/>
        </p:blipFill>
        <p:spPr bwMode="auto">
          <a:xfrm>
            <a:off x="152400" y="4941621"/>
            <a:ext cx="3114336" cy="96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71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47662" y="1319212"/>
          <a:ext cx="8448675" cy="421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39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686800" cy="9906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Grout Characterization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28956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2400" b="1">
                <a:solidFill>
                  <a:schemeClr val="bg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b="1">
                <a:solidFill>
                  <a:schemeClr val="bg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 typeface="Arial" pitchFamily="34" charset="0"/>
              <a:buNone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Full Report on Study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Report:  NTIS PB2013-130231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/>
              <a:t>TechBrief</a:t>
            </a:r>
            <a:r>
              <a:rPr lang="en-US" sz="2400" dirty="0" smtClean="0"/>
              <a:t>:  FHWA HRT-13-042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84958"/>
            <a:ext cx="2413005" cy="3244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2297150" cy="3235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860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0013" cy="2743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Must be: 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Robust, Ductile, Durable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Frequently: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Emulative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52400"/>
            <a:ext cx="8686800" cy="10668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Connections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2895600"/>
            <a:ext cx="8990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•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we need: 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Strong, Durable Material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Concrete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Rebar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Self Consolidating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Sustained Tensile Strength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kern="0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Development Length</a:t>
            </a:r>
          </a:p>
        </p:txBody>
      </p:sp>
    </p:spTree>
    <p:extLst>
      <p:ext uri="{BB962C8B-B14F-4D97-AF65-F5344CB8AC3E}">
        <p14:creationId xmlns:p14="http://schemas.microsoft.com/office/powerpoint/2010/main" val="36439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9050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88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Innovation</a:t>
            </a:r>
            <a:endParaRPr lang="en-US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88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Innovation</a:t>
            </a:r>
            <a:endParaRPr lang="en-US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981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Narrow" pitchFamily="34" charset="0"/>
              </a:rPr>
              <a:t>I-81 in Syracuse NY ─ August 2013</a:t>
            </a:r>
            <a:endParaRPr lang="en-US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" y="3124200"/>
            <a:ext cx="838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Acknowledgements:</a:t>
            </a:r>
          </a:p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	NY Accelerated Bridge Program</a:t>
            </a:r>
          </a:p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	NYSDOT</a:t>
            </a:r>
          </a:p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	Fort Miller Group, Inc.</a:t>
            </a:r>
          </a:p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	Slate Hill Constructors, Inc.</a:t>
            </a:r>
          </a:p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	Economy Paving Company, Inc.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42"/>
            <a:ext cx="9144000" cy="60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7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8382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NYSDOT Requirements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Complete </a:t>
            </a:r>
            <a:r>
              <a:rPr lang="en-US" sz="32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redecking</a:t>
            </a:r>
            <a:endParaRPr lang="en-US" sz="32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10-day max closure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overlay…Grinding OK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Prefabricated Barriers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May use UHPC connections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Exposed aggregate interfaces</a:t>
            </a:r>
          </a:p>
        </p:txBody>
      </p:sp>
    </p:spTree>
    <p:extLst>
      <p:ext uri="{BB962C8B-B14F-4D97-AF65-F5344CB8AC3E}">
        <p14:creationId xmlns:p14="http://schemas.microsoft.com/office/powerpoint/2010/main" val="31862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3048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Precaster and General Contractor Developed the Details of the System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Element Weight &lt; 15 tons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Element Length &lt; 26 feet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Prestressing or PT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Inverted Cast w/ Integrated Barrier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Exposed Aggregate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UHPC Connections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½” Sacrificial Surface…Ground</a:t>
            </a:r>
          </a:p>
        </p:txBody>
      </p:sp>
    </p:spTree>
    <p:extLst>
      <p:ext uri="{BB962C8B-B14F-4D97-AF65-F5344CB8AC3E}">
        <p14:creationId xmlns:p14="http://schemas.microsoft.com/office/powerpoint/2010/main" val="21568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42"/>
            <a:ext cx="9144000" cy="60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4800"/>
            <a:ext cx="8915400" cy="12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85800" y="2971800"/>
            <a:ext cx="7696200" cy="27432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3" b="22621"/>
          <a:stretch/>
        </p:blipFill>
        <p:spPr bwMode="auto">
          <a:xfrm>
            <a:off x="1252537" y="3152775"/>
            <a:ext cx="69437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5529262" y="110580"/>
            <a:ext cx="3500438" cy="1680120"/>
          </a:xfrm>
          <a:prstGeom prst="roundRect">
            <a:avLst/>
          </a:prstGeom>
          <a:noFill/>
          <a:ln w="444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2201528">
            <a:off x="6370762" y="1835446"/>
            <a:ext cx="572625" cy="1108430"/>
          </a:xfrm>
          <a:prstGeom prst="down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 descr="C:\Users\benjamin.graybeal\Documents\UHPC Topics\UHPC Bridges\NewYork\Syracuse - I-81 over East Castle and I-81 over East Brighton\Photos (Beerman)\IMG_07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 b="26441"/>
          <a:stretch/>
        </p:blipFill>
        <p:spPr bwMode="auto">
          <a:xfrm>
            <a:off x="0" y="-30683"/>
            <a:ext cx="9144000" cy="68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6" name="Picture 4" descr="C:\Users\benjamin.graybeal\Documents\UHPC Topics\UHPC Bridges\NewYork\Syracuse - I-81 over East Castle and I-81 over East Brighton\Photos (Nault)\IMG_3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C:\Users\benjamin.graybeal\Documents\UHPC Topics\UHPC Bridges\NewYork\Syracuse - I-81 over East Castle and I-81 over East Brighton\Photos (Beerman)\IMG_0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-20482"/>
            <a:ext cx="9152965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0013" cy="2743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we need: 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Strong, Durable Material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Concrete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Rebar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Self Consolidating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Sustained Tensile Strength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Development Length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52400"/>
            <a:ext cx="8686800" cy="10668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Connections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5" name="Picture 3" descr="C:\Users\benjamin.graybeal\Documents\UHPC Topics\UHPC Bridges\NewYork\Syracuse - I-81 over East Castle and I-81 over East Brighton\Photos (Nault)\IMG_3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" y="0"/>
            <a:ext cx="9126071" cy="68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enjamin.graybeal\Documents\UHPC Topics\UHPC Bridges\NewYork\Syracuse - I-81 over East Castle and I-81 over East Brighton\Photos (Nault)\IMG_39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5555" r="10068" b="73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Conventional Grout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8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Field-Cast UHPC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4" name="Picture 4" descr="C:\Users\benjamin.graybeal\Documents\UHPC Topics\UHPC Bridges\NewYork\Syracuse - I-81 over East Castle and I-81 over East Brighton\Photos (Nault)\IMG_4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2" y="228600"/>
            <a:ext cx="485742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enjamin.graybeal\Documents\UHPC Topics\UHPC Bridges\NewYork\Syracuse - I-81 over East Castle and I-81 over East Brighton\Photos (Nault)\IMG_4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65" y="1775012"/>
            <a:ext cx="4948517" cy="37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7" name="Picture 5" descr="C:\Users\benjamin.graybeal\Documents\UHPC Topics\UHPC Bridges\NewYork\Syracuse - I-81 over East Castle and I-81 over East Brighton\Photos (Nault)\IMG_3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-1"/>
            <a:ext cx="9130553" cy="684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Haunch &amp; Panel Support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1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3" descr="C:\Users\benjamin.graybeal\Documents\UHPC Topics\UHPC Bridges\NewYork\Syracuse - I-81 over East Castle and I-81 over East Brighton\Photos (Beerman)\IMG_0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9144000" cy="68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Deck-to-Deck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2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2" descr="C:\Users\benjamin.graybeal\Documents\UHPC Topics\UHPC Bridges\NewYork\Syracuse - I-81 over East Castle and I-81 over East Brighton\Photos (Beerman)\IMG_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Deck-to-Deck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9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0" y="1447800"/>
            <a:ext cx="8733780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Deck-to-Deck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1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2" descr="C:\Users\benjamin.graybeal\Documents\UHPC Topics\UHPC Bridges\NewYork\Syracuse - I-81 over East Castle and I-81 over East Brighton\Photos (Beerman)\IMG_07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7" b="14413"/>
          <a:stretch/>
        </p:blipFill>
        <p:spPr bwMode="auto">
          <a:xfrm>
            <a:off x="1371600" y="117707"/>
            <a:ext cx="6400800" cy="53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6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4" descr="C:\Users\benjamin.graybeal\Documents\UHPC Topics\UHPC Bridges\NewYork\Syracuse - I-81 over East Castle and I-81 over East Brighton\Photos (Beerman)\IMG_0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7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09600"/>
            <a:ext cx="80200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57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419600"/>
            <a:ext cx="7772400" cy="1143000"/>
          </a:xfrm>
        </p:spPr>
        <p:txBody>
          <a:bodyPr/>
          <a:lstStyle/>
          <a:p>
            <a:pPr algn="l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Solution: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0013" cy="2743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we need: 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Strong, Durable Material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Concrete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Bond to Rebar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Self Consolidating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Sustained Tensile Strength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dirty="0" smtClean="0">
                <a:solidFill>
                  <a:srgbClr val="84D6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Development Length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505200" y="4191000"/>
            <a:ext cx="4038600" cy="1828800"/>
          </a:xfrm>
          <a:prstGeom prst="ellipse">
            <a:avLst/>
          </a:prstGeom>
          <a:solidFill>
            <a:schemeClr val="tx1">
              <a:alpha val="22000"/>
            </a:schemeClr>
          </a:solidFill>
          <a:ln w="25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4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904862" y="4490617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sym typeface="Wingdings" pitchFamily="2" charset="2"/>
              </a:rPr>
              <a:t>UHPC</a:t>
            </a:r>
            <a:endParaRPr lang="en-US" sz="72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52400"/>
            <a:ext cx="8686800" cy="1066800"/>
          </a:xfrm>
          <a:prstGeom prst="rect">
            <a:avLst/>
          </a:prstGeom>
          <a:effectLst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PBES Connections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6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277689"/>
            <a:ext cx="7848600" cy="230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2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5" descr="C:\Users\benjamin.graybeal\Documents\UHPC Topics\UHPC Bridges\NewYork\Syracuse - I-81 over East Castle and I-81 over East Brighton\Photos (Beerman)\IMG_08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" b="35095"/>
          <a:stretch/>
        </p:blipFill>
        <p:spPr bwMode="auto">
          <a:xfrm>
            <a:off x="533400" y="0"/>
            <a:ext cx="8129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8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47737"/>
            <a:ext cx="82105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57200"/>
            <a:ext cx="69723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Deck-to-Girder Connection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3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C:\Users\benjamin.graybeal\Documents\UHPC Topics\UHPC Bridges\NewYork\Syracuse - I-81 over East Castle and I-81 over East Brighton\Photos (Beerman)\IMG_08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 bwMode="auto">
          <a:xfrm>
            <a:off x="-1" y="0"/>
            <a:ext cx="9144001" cy="68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Deck-Barrier Components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7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1961" y="457200"/>
            <a:ext cx="8220075" cy="5048250"/>
            <a:chOff x="461961" y="600075"/>
            <a:chExt cx="8220075" cy="504825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1" y="600075"/>
              <a:ext cx="8220075" cy="504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61961" y="2895600"/>
              <a:ext cx="604839" cy="8382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Deck-Barrier Components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27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725160"/>
            <a:ext cx="8763001" cy="460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Deck-Barrier Components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1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 descr="C:\Users\benjamin.graybeal\Documents\UHPC Topics\UHPC Bridges\NewYork\Owego - SR96 over I-86\2013-09-18 10.16.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7102"/>
          <a:stretch/>
        </p:blipFill>
        <p:spPr bwMode="auto">
          <a:xfrm rot="5400000">
            <a:off x="1296607" y="77408"/>
            <a:ext cx="685558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1981200" y="5638800"/>
            <a:ext cx="55626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19400" y="54864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Link Slab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9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33400" y="228600"/>
            <a:ext cx="8229600" cy="5167312"/>
          </a:xfrm>
          <a:prstGeom prst="roundRect">
            <a:avLst>
              <a:gd name="adj" fmla="val 6113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b="7591"/>
          <a:stretch/>
        </p:blipFill>
        <p:spPr bwMode="auto">
          <a:xfrm>
            <a:off x="999565" y="400050"/>
            <a:ext cx="75628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934200" y="381000"/>
            <a:ext cx="1752600" cy="1524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91200" y="3352800"/>
            <a:ext cx="2057400" cy="457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8200" y="1295400"/>
            <a:ext cx="1828800" cy="6096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02341" y="2272552"/>
            <a:ext cx="381000" cy="199464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flipV="1">
            <a:off x="3429000" y="1295400"/>
            <a:ext cx="1981200" cy="3048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981200" y="5638800"/>
            <a:ext cx="55626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19400" y="54864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Link Slab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099" name="Picture 3" descr="C:\Users\benjamin.graybeal\Documents\UHPC Topics\UHPC Bridges\NewYork\Syracuse - I-81 over East Castle and I-81 over East Brighton\Photos (Nault)\IMG_4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b="30466"/>
          <a:stretch/>
        </p:blipFill>
        <p:spPr bwMode="auto">
          <a:xfrm>
            <a:off x="-6473" y="2209800"/>
            <a:ext cx="9150473" cy="32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enjamin.graybeal\Documents\UHPC Topics\UHPC Bridges\NewYork\Syracuse - I-81 over East Castle and I-81 over East Brighton\Photos (Beerman)\IMG_0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6212"/>
            <a:ext cx="2705011" cy="36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enjamin.graybeal\Documents\UHPC Topics\UHPC Bridges\NewYork\Syracuse - I-81 over East Castle and I-81 over East Brighton\Photos (Beerman)\IMG_0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5145"/>
            <a:ext cx="4678207" cy="350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304800" y="5638800"/>
            <a:ext cx="8534400" cy="83820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54864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Riding Surface</a:t>
            </a:r>
            <a:endParaRPr lang="en-US" sz="5400" b="1" kern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9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8763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kern="1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  <a:ea typeface="+mn-ea"/>
                <a:cs typeface="+mn-cs"/>
              </a:rPr>
              <a:t>What is Ultra-High Performance Concrete?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0013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ACI 239 – Ultra-High Performance Concrete</a:t>
            </a:r>
          </a:p>
          <a:p>
            <a:pPr lvl="3"/>
            <a:endParaRPr lang="en-US" dirty="0"/>
          </a:p>
          <a:p>
            <a:pPr marL="457200" lvl="1" indent="0">
              <a:buNone/>
            </a:pPr>
            <a:r>
              <a:rPr lang="en-US" u="sng" dirty="0"/>
              <a:t>Concrete, ultra-high performance </a:t>
            </a:r>
            <a:r>
              <a:rPr lang="en-US" dirty="0"/>
              <a:t>- concrete that has a minimum specified compressive strength of 150 MPa (22,000 psi) with specified durability, tensile ductility and toughness requirements; fibers are generally included to achieve specified requirements.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22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366329"/>
              </p:ext>
            </p:extLst>
          </p:nvPr>
        </p:nvGraphicFramePr>
        <p:xfrm>
          <a:off x="381000" y="76200"/>
          <a:ext cx="8305800" cy="6375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3200"/>
                <a:gridCol w="1752600"/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Name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Year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Mars Hill Bridge, Wapello County, IA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Route 624 over Cat Point Creek, Richmond County, VA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Jakway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Park Bridge, Buchanan County, IA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 Route 31 over Canandaigua Outlet, Lyons,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 Route 23 over Otego Creek, Oneonta,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Little Cedar Creek, Wapello County, IA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Fingerboard Road Bridge over Staten Island Expressway,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2011-2012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 Route 248 over Bennett Creek,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U.S. Route 30 over Burnt River and UPRR bridge,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OR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U.S. Route 6 over Keg Creek, Pottawatomie County, IA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Ramapo River Bridge, Sloatsburg,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 Route 42 Bridges (2) near Lexington,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 Route 31 over Putnam Brook near Weedsport,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I-690 Bridges (2) over Peat Street near Syracuse,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I-690 Bridges (2) over Crouse Avenue near Syracuse,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I-481 Bridge over Kirkville Road near Syracuse, NY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Windham Bridge over BNSF Railroad on U.S. Route 87 near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Moccasin, MT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12 over Spring Brook near Greene,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10 over Webster Brook near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Dehli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38 over Wilson Creek near Newark,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962G over U.S. Route 17 in Owego,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907W over U. S. Route 1 in Pelham,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Route 2 Bridges (2) over SR9 in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Colonie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I-81 Bridges (2) over E Castle St in Syracuse,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I-81 Bridges (2) over E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Calthrop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Ave in Syracuse,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I-84 Bridges (2) over Dingle Road in Southeast, NY 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 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I-690 Westbound over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Onandaga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Creek in Syracuse, NY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</a:p>
                  </a:txBody>
                  <a:tcPr marL="9144" marR="9144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n-NO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I-690 over N. Salina Street in Syracuse, NY</a:t>
                      </a:r>
                    </a:p>
                  </a:txBody>
                  <a:tcPr marL="9144" marR="914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</a:p>
                  </a:txBody>
                  <a:tcPr marL="9144" marR="9144" marT="0" marB="0"/>
                </a:tc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48200" y="6477000"/>
            <a:ext cx="44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Bridges in Service in the U.S.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02202"/>
              </p:ext>
            </p:extLst>
          </p:nvPr>
        </p:nvGraphicFramePr>
        <p:xfrm>
          <a:off x="685800" y="87086"/>
          <a:ext cx="8001001" cy="5950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3704"/>
                <a:gridCol w="1847297"/>
              </a:tblGrid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Name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Year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 anchor="ctr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Sherbrooke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Pedestrian Overpass, Quebec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1997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11 over CN Railway at Rainy Lake,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Glenmore/Legsby Pedestrian Bridge, Calgary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11/17, Sunshine Creek,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17, Hawk Lake,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2007-2008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Sanderling Drive Pedestrian Overpass, Calgary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105 over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Buller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Creek,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71 over Log River,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655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Route 17 over Eagle River,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La Vallee River Bridge,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105 over Wabigoon River,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105 over the Chukuni River,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900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Steel River Bridge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on Highway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Mathers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Creek Bridge on Highway 71,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Noden Causeway on Highway 11,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2010-2013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17 over Current River,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Mackenzie River Bridges (2) on Highway 11/17,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71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Wabigoon River Bridge on Highway 605,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2014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Whiteman Creek Bridge on Highway 24,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343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Shashawanda Creek Bridge,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Hodder Ave Overpass over Highway 11/17,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Hawkeye Creek Bridge on Highway 589,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Hawkeye Creek Tributary Bridge on Highway 589,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Black River Bridge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Highway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Beaver Creek Bridge on Highway 594, Ontario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  <a:tr h="103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Middle Lake Bridge on Highway 17A, Ontario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9422" marR="9422" marT="3523" marB="3523"/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15229" y="6248400"/>
            <a:ext cx="441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Bridges in Service in Canada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C:\Users\benjamin.graybeal\Documents\UHPC Topics\UHPC Bridges\New Jersey\Pulaski Skyway\Photos\IMG_09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" y="0"/>
            <a:ext cx="9145714" cy="6867236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" name="Isosceles Triangle 2"/>
          <p:cNvSpPr/>
          <p:nvPr/>
        </p:nvSpPr>
        <p:spPr bwMode="auto">
          <a:xfrm>
            <a:off x="2590800" y="2057400"/>
            <a:ext cx="7543800" cy="5334000"/>
          </a:xfrm>
          <a:prstGeom prst="triangle">
            <a:avLst>
              <a:gd name="adj" fmla="val 100000"/>
            </a:avLst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 useBgFill="1"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17920" y="5629564"/>
            <a:ext cx="2468880" cy="771236"/>
          </a:xfrm>
          <a:prstGeom prst="rect">
            <a:avLst/>
          </a:prstGeom>
          <a:ln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Pulaski Skyway</a:t>
            </a:r>
            <a:br>
              <a:rPr lang="en-US" sz="24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Newark, New Jersey</a:t>
            </a:r>
          </a:p>
        </p:txBody>
      </p:sp>
      <p:sp useBgFill="1">
        <p:nvSpPr>
          <p:cNvPr id="8" name="Isosceles Triangle 7"/>
          <p:cNvSpPr/>
          <p:nvPr/>
        </p:nvSpPr>
        <p:spPr bwMode="auto">
          <a:xfrm flipH="1" flipV="1">
            <a:off x="-736076" y="-990600"/>
            <a:ext cx="5536676" cy="6019800"/>
          </a:xfrm>
          <a:prstGeom prst="triangle">
            <a:avLst>
              <a:gd name="adj" fmla="val 100000"/>
            </a:avLst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533400" y="68580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Guidance on Use </a:t>
            </a: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of</a:t>
            </a:r>
            <a:b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</a:br>
            <a:r>
              <a:rPr lang="en-US" sz="4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UHPC </a:t>
            </a:r>
            <a:r>
              <a:rPr lang="en-US" sz="4400" b="1" cap="small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Connections</a:t>
            </a:r>
          </a:p>
        </p:txBody>
      </p:sp>
      <p:sp useBgFill="1">
        <p:nvSpPr>
          <p:cNvPr id="5" name="Snip Same Side Corner Rectangle 4"/>
          <p:cNvSpPr/>
          <p:nvPr/>
        </p:nvSpPr>
        <p:spPr bwMode="auto">
          <a:xfrm rot="5400000">
            <a:off x="4991100" y="3009900"/>
            <a:ext cx="1600200" cy="914400"/>
          </a:xfrm>
          <a:prstGeom prst="snip2SameRect">
            <a:avLst>
              <a:gd name="adj1" fmla="val 33296"/>
              <a:gd name="adj2" fmla="val 0"/>
            </a:avLst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8610600" cy="2895600"/>
          </a:xfrm>
        </p:spPr>
        <p:txBody>
          <a:bodyPr/>
          <a:lstStyle/>
          <a:p>
            <a:pPr eaLnBrk="1" hangingPunct="1"/>
            <a:r>
              <a:rPr lang="en-US" dirty="0" smtClean="0"/>
              <a:t>FHWA document being drafted</a:t>
            </a:r>
          </a:p>
          <a:p>
            <a:pPr lvl="1" eaLnBrk="1" hangingPunct="1"/>
            <a:r>
              <a:rPr lang="en-US" sz="2000" dirty="0" smtClean="0"/>
              <a:t>Design guidance</a:t>
            </a:r>
          </a:p>
          <a:p>
            <a:pPr lvl="1" eaLnBrk="1" hangingPunct="1"/>
            <a:r>
              <a:rPr lang="en-US" sz="2000" dirty="0" smtClean="0"/>
              <a:t>Construction guidance</a:t>
            </a:r>
          </a:p>
          <a:p>
            <a:pPr lvl="1" eaLnBrk="1" hangingPunct="1"/>
            <a:r>
              <a:rPr lang="en-US" sz="2000" dirty="0" smtClean="0"/>
              <a:t>Case Studies</a:t>
            </a:r>
          </a:p>
          <a:p>
            <a:pPr eaLnBrk="1" hangingPunct="1"/>
            <a:r>
              <a:rPr lang="en-US" dirty="0" smtClean="0"/>
              <a:t>Publication within 6 months</a:t>
            </a:r>
          </a:p>
          <a:p>
            <a:pPr eaLnBrk="1" hangingPunct="1"/>
            <a:r>
              <a:rPr lang="en-US" dirty="0" smtClean="0"/>
              <a:t>External reviews underway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80" y="1828800"/>
            <a:ext cx="3115820" cy="401486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62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066800"/>
            <a:ext cx="8686800" cy="17526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5400" b="1" cap="small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UHPC for PBES Connections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</a:t>
            </a:r>
            <a:r>
              <a:rPr lang="en-U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en-U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 Path to Accelerated Construction and Enhanced Bridge Performance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61816"/>
            <a:ext cx="5181600" cy="13716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en-US" sz="26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Ben Graybeal, Ph.D., P.E.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Team Leader – Bridge &amp; Foundation Engineering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Federal Highway Administration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202-493-3122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800" b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benjamin.graybeal@dot.gov</a:t>
            </a:r>
          </a:p>
        </p:txBody>
      </p:sp>
      <p:pic>
        <p:nvPicPr>
          <p:cNvPr id="8" name="Picture 6" descr="C:\Users\Benjamin.Graybeal\Documents\Personal\Resume_etc\Photos\BenGraybeal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14469" r="16482" b="23874"/>
          <a:stretch/>
        </p:blipFill>
        <p:spPr bwMode="auto">
          <a:xfrm>
            <a:off x="6019800" y="3810000"/>
            <a:ext cx="1295400" cy="1555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667000" y="6349996"/>
            <a:ext cx="518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FontTx/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•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–"/>
              <a:defRPr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D6AD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600" b="0" kern="0" dirty="0" smtClean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Iowa DOT ABC Workshop  —  May 1-2, 2014</a:t>
            </a:r>
          </a:p>
        </p:txBody>
      </p:sp>
    </p:spTree>
    <p:extLst>
      <p:ext uri="{BB962C8B-B14F-4D97-AF65-F5344CB8AC3E}">
        <p14:creationId xmlns:p14="http://schemas.microsoft.com/office/powerpoint/2010/main" val="13699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8763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4000" b="1" kern="1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latin typeface="Arial Narrow" pitchFamily="34" charset="0"/>
                <a:ea typeface="+mn-ea"/>
                <a:cs typeface="+mn-cs"/>
              </a:rPr>
              <a:t>What is Ultra-High Performance Concrete?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990013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 cementitious composite material</a:t>
            </a:r>
          </a:p>
          <a:p>
            <a:pPr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strength, high stiffness</a:t>
            </a:r>
          </a:p>
          <a:p>
            <a:pPr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Exceptional durability</a:t>
            </a:r>
          </a:p>
          <a:p>
            <a:pPr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Internal steel fiber reinforcement for added ductility</a:t>
            </a:r>
          </a:p>
          <a:p>
            <a:pPr eaLnBrk="1" hangingPunct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Self-consolidating</a:t>
            </a:r>
          </a:p>
        </p:txBody>
      </p:sp>
      <p:sp>
        <p:nvSpPr>
          <p:cNvPr id="6" name="Parallelogram 5"/>
          <p:cNvSpPr/>
          <p:nvPr/>
        </p:nvSpPr>
        <p:spPr bwMode="auto">
          <a:xfrm>
            <a:off x="4356844" y="4114800"/>
            <a:ext cx="4486835" cy="1828800"/>
          </a:xfrm>
          <a:prstGeom prst="parallelogram">
            <a:avLst>
              <a:gd name="adj" fmla="val 46079"/>
            </a:avLst>
          </a:prstGeom>
          <a:solidFill>
            <a:schemeClr val="bg1"/>
          </a:solidFill>
          <a:ln w="25400" cap="rnd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28600" dist="88900" dir="6180000" sx="112000" sy="112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209550" h="190500"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4834128" y="4163226"/>
            <a:ext cx="396716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sz="2000" dirty="0" smtClean="0"/>
              <a:t>        150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MPa Compression</a:t>
            </a:r>
          </a:p>
          <a:p>
            <a:pPr eaLnBrk="1" hangingPunct="1">
              <a:spcBef>
                <a:spcPct val="10000"/>
              </a:spcBef>
            </a:pPr>
            <a:r>
              <a:rPr lang="en-US" sz="2000" dirty="0" smtClean="0"/>
              <a:t>      5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MPa Tension</a:t>
            </a:r>
          </a:p>
          <a:p>
            <a:pPr eaLnBrk="1" hangingPunct="1">
              <a:spcBef>
                <a:spcPct val="10000"/>
              </a:spcBef>
            </a:pPr>
            <a:r>
              <a:rPr lang="en-US" sz="2000" dirty="0" smtClean="0"/>
              <a:t>    Fiber Reinforced</a:t>
            </a:r>
          </a:p>
          <a:p>
            <a:pPr eaLnBrk="1" hangingPunct="1">
              <a:spcBef>
                <a:spcPct val="10000"/>
              </a:spcBef>
            </a:pPr>
            <a:r>
              <a:rPr lang="en-US" sz="2000" dirty="0" smtClean="0"/>
              <a:t>  Self-Consolidating</a:t>
            </a:r>
          </a:p>
          <a:p>
            <a:pPr eaLnBrk="1" hangingPunct="1">
              <a:spcBef>
                <a:spcPct val="10000"/>
              </a:spcBef>
            </a:pPr>
            <a:r>
              <a:rPr lang="en-US" sz="2000" dirty="0" smtClean="0"/>
              <a:t>Low Permeability</a:t>
            </a:r>
          </a:p>
          <a:p>
            <a:pPr eaLnBrk="1" hangingPunct="1">
              <a:spcBef>
                <a:spcPct val="1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5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ar Slides">
  <a:themeElements>
    <a:clrScheme name="Regular Slid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gular Slide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egular 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gular Slid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gular Slid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gular Slid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gular Slid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gular Slid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gular Slid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D44EB0441AA04F8D37B070B7CFBD87" ma:contentTypeVersion="0" ma:contentTypeDescription="Create a new document." ma:contentTypeScope="" ma:versionID="69c8cea16f4e10682dd44e918bfbb5f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7AA3EC8-FF5B-43B0-9ED7-709EBF0EEC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2F446D2-A785-44FD-A8D3-E495383B4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AACBA9-74F5-42A3-9A00-BF485A8786A4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EDC Template for External</Template>
  <TotalTime>64393</TotalTime>
  <Words>1612</Words>
  <Application>Microsoft Office PowerPoint</Application>
  <PresentationFormat>On-screen Show (4:3)</PresentationFormat>
  <Paragraphs>476</Paragraphs>
  <Slides>84</Slides>
  <Notes>70</Notes>
  <HiddenSlides>5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Regular Slides</vt:lpstr>
      <vt:lpstr>UHPC for PBES Connections: A Path to Accelerated Construction and Enhanced Bridge Performance</vt:lpstr>
      <vt:lpstr>Performance</vt:lpstr>
      <vt:lpstr>Prefabrication</vt:lpstr>
      <vt:lpstr>PowerPoint Presentation</vt:lpstr>
      <vt:lpstr>PowerPoint Presentation</vt:lpstr>
      <vt:lpstr>PowerPoint Presentation</vt:lpstr>
      <vt:lpstr>Solution:   </vt:lpstr>
      <vt:lpstr>What is Ultra-High Performance Concrete?</vt:lpstr>
      <vt:lpstr>What is Ultra-High Performance Concrete?</vt:lpstr>
      <vt:lpstr>PowerPoint Presentation</vt:lpstr>
      <vt:lpstr>PowerPoint Presentation</vt:lpstr>
      <vt:lpstr>PowerPoint Presentation</vt:lpstr>
      <vt:lpstr>Non-Proprietary UHPC</vt:lpstr>
      <vt:lpstr>PowerPoint Presentation</vt:lpstr>
      <vt:lpstr>UHPC Connections</vt:lpstr>
      <vt:lpstr>PowerPoint Presentation</vt:lpstr>
      <vt:lpstr>Field-Cast “Splice” Connections</vt:lpstr>
      <vt:lpstr>Field-Cast “Splice” Connections</vt:lpstr>
      <vt:lpstr>PowerPoint Presentation</vt:lpstr>
      <vt:lpstr>PowerPoint Presentation</vt:lpstr>
      <vt:lpstr>Deck-Level UHPC Connections</vt:lpstr>
      <vt:lpstr>PowerPoint Presentation</vt:lpstr>
      <vt:lpstr>PowerPoint Presentation</vt:lpstr>
      <vt:lpstr>Seismic Testing of a Deck-Bulb-Tee Connection</vt:lpstr>
      <vt:lpstr>Seismic Testing of a Deck-Bulb-Tee Connection</vt:lpstr>
      <vt:lpstr>Column-to-Footing/Cap Connections</vt:lpstr>
      <vt:lpstr>PowerPoint Presentation</vt:lpstr>
      <vt:lpstr>Field-Cast Deck-to-Girder Connections</vt:lpstr>
      <vt:lpstr>Field-Cast “Interface” Connections</vt:lpstr>
      <vt:lpstr>PowerPoint Presentation</vt:lpstr>
      <vt:lpstr>PowerPoint Presentation</vt:lpstr>
      <vt:lpstr>Composite Connections for Precast Deck Panels</vt:lpstr>
      <vt:lpstr>PowerPoint Presentation</vt:lpstr>
      <vt:lpstr>Composite Connections for Precast Deck Panels</vt:lpstr>
      <vt:lpstr>Adjacent Box Beam Connections</vt:lpstr>
      <vt:lpstr>Adjacent Box Beam Connections</vt:lpstr>
      <vt:lpstr>Adjacent Box Beam Connections</vt:lpstr>
      <vt:lpstr>PBES Research at TFHRC</vt:lpstr>
      <vt:lpstr>PBES Research at TFHRC</vt:lpstr>
      <vt:lpstr>PowerPoint Presentation</vt:lpstr>
      <vt:lpstr>PowerPoint Presentation</vt:lpstr>
      <vt:lpstr>Parameters :</vt:lpstr>
      <vt:lpstr>PowerPoint Presentation</vt:lpstr>
      <vt:lpstr>PowerPoint Presentation</vt:lpstr>
      <vt:lpstr>Preliminary Findings on UHPC:</vt:lpstr>
      <vt:lpstr>Design Recommendation</vt:lpstr>
      <vt:lpstr>Grout Characterization</vt:lpstr>
      <vt:lpstr>PowerPoint Presentation</vt:lpstr>
      <vt:lpstr>Grout Characterization</vt:lpstr>
      <vt:lpstr>PBES Innovation</vt:lpstr>
      <vt:lpstr>PBES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UHPC for PBES Connections: A Path to Accelerated Construction and Enhanced Bridge Performance</vt:lpstr>
    </vt:vector>
  </TitlesOfParts>
  <Company>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Bridge Construction with  Prefabricated Bridge Elements &amp; Systems (PBES))</dc:title>
  <dc:creator>Benjamin.Graybeal@dot.gov</dc:creator>
  <cp:lastModifiedBy>Graybeal, Benjamin (FHWA)</cp:lastModifiedBy>
  <cp:revision>1294</cp:revision>
  <dcterms:created xsi:type="dcterms:W3CDTF">2010-09-25T15:26:43Z</dcterms:created>
  <dcterms:modified xsi:type="dcterms:W3CDTF">2014-05-01T12:21:56Z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0x01010082D44EB0441AA04F8D37B070B7CFBD87</vt:lpwstr>
  </property>
</Properties>
</file>