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Ex1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333" r:id="rId4"/>
    <p:sldId id="327" r:id="rId5"/>
    <p:sldId id="334" r:id="rId6"/>
    <p:sldId id="335" r:id="rId7"/>
    <p:sldId id="336" r:id="rId8"/>
    <p:sldId id="337" r:id="rId9"/>
    <p:sldId id="351" r:id="rId10"/>
    <p:sldId id="352" r:id="rId11"/>
    <p:sldId id="349" r:id="rId12"/>
    <p:sldId id="332" r:id="rId13"/>
    <p:sldId id="339" r:id="rId14"/>
    <p:sldId id="341" r:id="rId15"/>
    <p:sldId id="340" r:id="rId16"/>
    <p:sldId id="342" r:id="rId17"/>
    <p:sldId id="353" r:id="rId18"/>
    <p:sldId id="346" r:id="rId19"/>
    <p:sldId id="344" r:id="rId20"/>
    <p:sldId id="348" r:id="rId21"/>
    <p:sldId id="350" r:id="rId22"/>
    <p:sldId id="28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721"/>
    <a:srgbClr val="B55813"/>
    <a:srgbClr val="69686D"/>
    <a:srgbClr val="00717F"/>
    <a:srgbClr val="53565A"/>
    <a:srgbClr val="B1B3B3"/>
    <a:srgbClr val="FF9966"/>
    <a:srgbClr val="FF0066"/>
    <a:srgbClr val="34495E"/>
    <a:srgbClr val="C34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1" autoAdjust="0"/>
    <p:restoredTop sz="94660"/>
  </p:normalViewPr>
  <p:slideViewPr>
    <p:cSldViewPr>
      <p:cViewPr varScale="1">
        <p:scale>
          <a:sx n="116" d="100"/>
          <a:sy n="116" d="100"/>
        </p:scale>
        <p:origin x="840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tdfs\(W)DataStor\Planning\SystemsPlanning\Safety%20Planning\Safety\DATA%20request\2019\Bike%20and%20Ped%20Safety%20Analysis\Presentations\Graph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ntdfs\(W)DataStor\Planning\SystemsPlanning\Safety%20Planning\Safety\DATA%20request\2019\Bike%20and%20Ped%20Safety%20Analysis\Presentations\Graphic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ntdfs\(W)DataStor\Planning\SystemsPlanning\Safety%20Planning\Safety\DATA%20request\2019\Bike%20and%20Ped%20Safety%20Analysis\Presentations\Graphic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ntdfs\(W)DataStor\Planning\SystemsPlanning\Safety%20Planning\Safety\DATA%20request\2019\Bike%20and%20Ped%20Safety%20Analysis\Presentations\Graphic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\\ntdfs\(W)DataStor\Planning\SystemsPlanning\Safety%20Planning\Safety\DATA%20request\2019\Bike%20and%20Ped%20Safety%20Analysis\Presentations\Graphics.xlsx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W:\Planning\SystemsPlanning\Safety%20Planning\Safety\DATA%20request\2019\Bike%20and%20Ped%20Safety%20Analysis\Presentations\Graph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Pedestrian</a:t>
            </a:r>
            <a:r>
              <a:rPr lang="en-US" baseline="0"/>
              <a:t> and Bicyclists Crashes 2009-2018</a:t>
            </a:r>
            <a:endParaRPr lang="en-US"/>
          </a:p>
        </c:rich>
      </c:tx>
      <c:layout>
        <c:manualLayout>
          <c:xMode val="edge"/>
          <c:yMode val="edge"/>
          <c:x val="0.2982246460723164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Sheet1!$C$18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rgbClr val="00717F"/>
              </a:solidFill>
              <a:round/>
            </a:ln>
            <a:effectLst/>
          </c:spPr>
          <c:marker>
            <c:symbol val="none"/>
          </c:marker>
          <c:cat>
            <c:numRef>
              <c:f>Sheet1!$B$19:$B$28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Sheet1!$C$19:$C$28</c:f>
              <c:numCache>
                <c:formatCode>_(* #,##0_);_(* \(#,##0\);_(* "-"??_);_(@_)</c:formatCode>
                <c:ptCount val="10"/>
                <c:pt idx="0">
                  <c:v>55494</c:v>
                </c:pt>
                <c:pt idx="1">
                  <c:v>54396</c:v>
                </c:pt>
                <c:pt idx="2">
                  <c:v>48793</c:v>
                </c:pt>
                <c:pt idx="3">
                  <c:v>47882</c:v>
                </c:pt>
                <c:pt idx="4">
                  <c:v>50009</c:v>
                </c:pt>
                <c:pt idx="5">
                  <c:v>52102</c:v>
                </c:pt>
                <c:pt idx="6">
                  <c:v>54624</c:v>
                </c:pt>
                <c:pt idx="7">
                  <c:v>55848</c:v>
                </c:pt>
                <c:pt idx="8">
                  <c:v>55180</c:v>
                </c:pt>
                <c:pt idx="9">
                  <c:v>56874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47-446E-956A-9DEAB0B95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236584"/>
        <c:axId val="527234288"/>
      </c:lineChart>
      <c:lineChart>
        <c:grouping val="standard"/>
        <c:varyColors val="0"/>
        <c:ser>
          <c:idx val="1"/>
          <c:order val="1"/>
          <c:tx>
            <c:strRef>
              <c:f>Sheet1!$D$18</c:f>
              <c:strCache>
                <c:ptCount val="1"/>
                <c:pt idx="0">
                  <c:v>PEDESTRIANS</c:v>
                </c:pt>
              </c:strCache>
            </c:strRef>
          </c:tx>
          <c:spPr>
            <a:ln w="28575" cap="rnd">
              <a:solidFill>
                <a:srgbClr val="871721"/>
              </a:solidFill>
              <a:round/>
            </a:ln>
            <a:effectLst/>
          </c:spPr>
          <c:marker>
            <c:symbol val="none"/>
          </c:marker>
          <c:cat>
            <c:numRef>
              <c:f>Sheet1!$B$19:$B$28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Sheet1!$D$19:$D$28</c:f>
              <c:numCache>
                <c:formatCode>General</c:formatCode>
                <c:ptCount val="10"/>
                <c:pt idx="0">
                  <c:v>446</c:v>
                </c:pt>
                <c:pt idx="1">
                  <c:v>478</c:v>
                </c:pt>
                <c:pt idx="2">
                  <c:v>441</c:v>
                </c:pt>
                <c:pt idx="3">
                  <c:v>438</c:v>
                </c:pt>
                <c:pt idx="4">
                  <c:v>423</c:v>
                </c:pt>
                <c:pt idx="5">
                  <c:v>370</c:v>
                </c:pt>
                <c:pt idx="6">
                  <c:v>468</c:v>
                </c:pt>
                <c:pt idx="7">
                  <c:v>483</c:v>
                </c:pt>
                <c:pt idx="8">
                  <c:v>411</c:v>
                </c:pt>
                <c:pt idx="9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47-446E-956A-9DEAB0B95A88}"/>
            </c:ext>
          </c:extLst>
        </c:ser>
        <c:ser>
          <c:idx val="2"/>
          <c:order val="2"/>
          <c:tx>
            <c:strRef>
              <c:f>Sheet1!$E$18</c:f>
              <c:strCache>
                <c:ptCount val="1"/>
                <c:pt idx="0">
                  <c:v>BICYCLISTS</c:v>
                </c:pt>
              </c:strCache>
            </c:strRef>
          </c:tx>
          <c:spPr>
            <a:ln w="28575" cap="rnd">
              <a:solidFill>
                <a:srgbClr val="69686D"/>
              </a:solidFill>
              <a:round/>
            </a:ln>
            <a:effectLst/>
          </c:spPr>
          <c:marker>
            <c:symbol val="none"/>
          </c:marker>
          <c:cat>
            <c:numRef>
              <c:f>Sheet1!$B$19:$B$28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Sheet1!$E$19:$E$28</c:f>
              <c:numCache>
                <c:formatCode>General</c:formatCode>
                <c:ptCount val="10"/>
                <c:pt idx="0">
                  <c:v>405</c:v>
                </c:pt>
                <c:pt idx="1">
                  <c:v>412</c:v>
                </c:pt>
                <c:pt idx="2">
                  <c:v>385</c:v>
                </c:pt>
                <c:pt idx="3">
                  <c:v>441</c:v>
                </c:pt>
                <c:pt idx="4">
                  <c:v>359</c:v>
                </c:pt>
                <c:pt idx="5">
                  <c:v>331</c:v>
                </c:pt>
                <c:pt idx="6">
                  <c:v>391</c:v>
                </c:pt>
                <c:pt idx="7">
                  <c:v>392</c:v>
                </c:pt>
                <c:pt idx="8">
                  <c:v>338</c:v>
                </c:pt>
                <c:pt idx="9">
                  <c:v>348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47-446E-956A-9DEAB0B95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254624"/>
        <c:axId val="527238880"/>
      </c:lineChart>
      <c:valAx>
        <c:axId val="52723428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</a:t>
                </a:r>
                <a:r>
                  <a:rPr lang="en-US" baseline="0"/>
                  <a:t> Crashes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36584"/>
        <c:crosses val="max"/>
        <c:crossBetween val="between"/>
      </c:valAx>
      <c:catAx>
        <c:axId val="527236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7234288"/>
        <c:crosses val="autoZero"/>
        <c:auto val="1"/>
        <c:lblAlgn val="ctr"/>
        <c:lblOffset val="100"/>
        <c:noMultiLvlLbl val="0"/>
      </c:catAx>
      <c:valAx>
        <c:axId val="52723888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Non-motorist crashes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7254624"/>
        <c:crosses val="autoZero"/>
        <c:crossBetween val="between"/>
      </c:valAx>
      <c:catAx>
        <c:axId val="527254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2723888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Non-motorist</a:t>
            </a:r>
            <a:r>
              <a:rPr lang="en-US" baseline="0" dirty="0"/>
              <a:t> Crashes: Percent of Total Statewide Crashes</a:t>
            </a:r>
            <a:r>
              <a:rPr lang="en-US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464067173364185E-2"/>
          <c:y val="0.13377085085784118"/>
          <c:w val="0.92524482573831668"/>
          <c:h val="0.78327578114903329"/>
        </c:manualLayout>
      </c:layout>
      <c:lineChart>
        <c:grouping val="standard"/>
        <c:varyColors val="0"/>
        <c:ser>
          <c:idx val="0"/>
          <c:order val="0"/>
          <c:tx>
            <c:strRef>
              <c:f>Sheet1!$M$18</c:f>
              <c:strCache>
                <c:ptCount val="1"/>
                <c:pt idx="0">
                  <c:v>PERCENT OF TOTAL</c:v>
                </c:pt>
              </c:strCache>
            </c:strRef>
          </c:tx>
          <c:spPr>
            <a:ln w="28575" cap="rnd">
              <a:solidFill>
                <a:srgbClr val="B5581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1.5%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73-45EB-BB44-37945507FF5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73-45EB-BB44-37945507FF5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1.7%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3-45EB-BB44-37945507FF5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1.8%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3-45EB-BB44-37945507FF53}"/>
                </c:ext>
              </c:extLst>
            </c:dLbl>
            <c:dLbl>
              <c:idx val="4"/>
              <c:layout>
                <c:manualLayout>
                  <c:x val="-2.6321421802806225E-2"/>
                  <c:y val="-6.30428818566644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3-45EB-BB44-37945507FF53}"/>
                </c:ext>
              </c:extLst>
            </c:dLbl>
            <c:dLbl>
              <c:idx val="5"/>
              <c:layout>
                <c:manualLayout>
                  <c:x val="-2.8050532511638141E-2"/>
                  <c:y val="-7.02416284811892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1.4%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73-45EB-BB44-37945507FF5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73-45EB-BB44-37945507FF5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1.6%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73-45EB-BB44-37945507FF53}"/>
                </c:ext>
              </c:extLst>
            </c:dLbl>
            <c:dLbl>
              <c:idx val="8"/>
              <c:layout>
                <c:manualLayout>
                  <c:x val="-3.1508753929301976E-2"/>
                  <c:y val="-5.94435085444020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1.4%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B73-45EB-BB44-37945507FF53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/>
                      <a:t>1.3%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73-45EB-BB44-37945507FF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Sheet1!$L$19:$L$28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Sheet1!$M$19:$M$28</c:f>
              <c:numCache>
                <c:formatCode>0.00</c:formatCode>
                <c:ptCount val="10"/>
                <c:pt idx="0">
                  <c:v>1.5334991170216601</c:v>
                </c:pt>
                <c:pt idx="1">
                  <c:v>1.636149716890948</c:v>
                </c:pt>
                <c:pt idx="2">
                  <c:v>1.6928657799274487</c:v>
                </c:pt>
                <c:pt idx="3">
                  <c:v>1.8357629171713796</c:v>
                </c:pt>
                <c:pt idx="4">
                  <c:v>1.5637185306644805</c:v>
                </c:pt>
                <c:pt idx="5">
                  <c:v>1.3454377950942382</c:v>
                </c:pt>
                <c:pt idx="6">
                  <c:v>1.5725688342120681</c:v>
                </c:pt>
                <c:pt idx="7">
                  <c:v>1.5667526142386479</c:v>
                </c:pt>
                <c:pt idx="8">
                  <c:v>1.3573758608191373</c:v>
                </c:pt>
                <c:pt idx="9">
                  <c:v>1.3151879593487359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32A-4183-9D96-6196278CF07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81335808"/>
        <c:axId val="781334824"/>
      </c:lineChart>
      <c:catAx>
        <c:axId val="78133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1334824"/>
        <c:crosses val="autoZero"/>
        <c:auto val="1"/>
        <c:lblAlgn val="ctr"/>
        <c:lblOffset val="100"/>
        <c:noMultiLvlLbl val="0"/>
      </c:catAx>
      <c:valAx>
        <c:axId val="781334824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1335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" lastClr="FFFFFF">
          <a:alpha val="90000"/>
        </a:sys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Pedestrian</a:t>
            </a:r>
            <a:r>
              <a:rPr lang="en-US" baseline="0"/>
              <a:t> and Bicyclists Fatal Crashes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Sheet1!$C$32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rgbClr val="00717F"/>
              </a:solidFill>
              <a:round/>
            </a:ln>
            <a:effectLst/>
          </c:spPr>
          <c:marker>
            <c:symbol val="none"/>
          </c:marker>
          <c:cat>
            <c:numRef>
              <c:f>Sheet1!$B$33:$B$42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Sheet1!$C$33:$C$42</c:f>
              <c:numCache>
                <c:formatCode>General</c:formatCode>
                <c:ptCount val="10"/>
                <c:pt idx="0">
                  <c:v>338</c:v>
                </c:pt>
                <c:pt idx="1">
                  <c:v>348</c:v>
                </c:pt>
                <c:pt idx="2">
                  <c:v>329</c:v>
                </c:pt>
                <c:pt idx="3">
                  <c:v>330</c:v>
                </c:pt>
                <c:pt idx="4">
                  <c:v>290</c:v>
                </c:pt>
                <c:pt idx="5">
                  <c:v>288</c:v>
                </c:pt>
                <c:pt idx="6">
                  <c:v>282</c:v>
                </c:pt>
                <c:pt idx="7">
                  <c:v>355</c:v>
                </c:pt>
                <c:pt idx="8">
                  <c:v>301</c:v>
                </c:pt>
                <c:pt idx="9">
                  <c:v>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A21-4D24-A07A-6EA13131F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178352"/>
        <c:axId val="929178680"/>
      </c:lineChart>
      <c:lineChart>
        <c:grouping val="standard"/>
        <c:varyColors val="0"/>
        <c:ser>
          <c:idx val="1"/>
          <c:order val="1"/>
          <c:tx>
            <c:strRef>
              <c:f>Sheet1!$D$32</c:f>
              <c:strCache>
                <c:ptCount val="1"/>
                <c:pt idx="0">
                  <c:v>PEDESTRIAN</c:v>
                </c:pt>
              </c:strCache>
            </c:strRef>
          </c:tx>
          <c:spPr>
            <a:ln w="28575" cap="rnd">
              <a:solidFill>
                <a:srgbClr val="871721"/>
              </a:solidFill>
              <a:round/>
            </a:ln>
            <a:effectLst/>
          </c:spPr>
          <c:marker>
            <c:symbol val="none"/>
          </c:marker>
          <c:cat>
            <c:numRef>
              <c:f>Sheet1!$B$33:$B$42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Sheet1!$D$33:$D$42</c:f>
              <c:numCache>
                <c:formatCode>General</c:formatCode>
                <c:ptCount val="10"/>
                <c:pt idx="0">
                  <c:v>21</c:v>
                </c:pt>
                <c:pt idx="1">
                  <c:v>18</c:v>
                </c:pt>
                <c:pt idx="2">
                  <c:v>24</c:v>
                </c:pt>
                <c:pt idx="3">
                  <c:v>20</c:v>
                </c:pt>
                <c:pt idx="4">
                  <c:v>20</c:v>
                </c:pt>
                <c:pt idx="5">
                  <c:v>19</c:v>
                </c:pt>
                <c:pt idx="6">
                  <c:v>25</c:v>
                </c:pt>
                <c:pt idx="7">
                  <c:v>21</c:v>
                </c:pt>
                <c:pt idx="8">
                  <c:v>24</c:v>
                </c:pt>
                <c:pt idx="9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21-4D24-A07A-6EA13131F3EF}"/>
            </c:ext>
          </c:extLst>
        </c:ser>
        <c:ser>
          <c:idx val="2"/>
          <c:order val="2"/>
          <c:tx>
            <c:strRef>
              <c:f>Sheet1!$E$32</c:f>
              <c:strCache>
                <c:ptCount val="1"/>
                <c:pt idx="0">
                  <c:v>BICYCLISTS</c:v>
                </c:pt>
              </c:strCache>
            </c:strRef>
          </c:tx>
          <c:spPr>
            <a:ln w="28575" cap="rnd">
              <a:solidFill>
                <a:srgbClr val="69686D"/>
              </a:solidFill>
              <a:round/>
            </a:ln>
            <a:effectLst/>
          </c:spPr>
          <c:marker>
            <c:symbol val="none"/>
          </c:marker>
          <c:cat>
            <c:numRef>
              <c:f>Sheet1!$B$33:$B$42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Sheet1!$E$33:$E$42</c:f>
              <c:numCache>
                <c:formatCode>General</c:formatCode>
                <c:ptCount val="10"/>
                <c:pt idx="0">
                  <c:v>2</c:v>
                </c:pt>
                <c:pt idx="1">
                  <c:v>8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8</c:v>
                </c:pt>
                <c:pt idx="8">
                  <c:v>5</c:v>
                </c:pt>
                <c:pt idx="9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21-4D24-A07A-6EA13131F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6326216"/>
        <c:axId val="796323920"/>
      </c:lineChart>
      <c:catAx>
        <c:axId val="92917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178680"/>
        <c:crosses val="autoZero"/>
        <c:auto val="1"/>
        <c:lblAlgn val="ctr"/>
        <c:lblOffset val="100"/>
        <c:noMultiLvlLbl val="0"/>
      </c:catAx>
      <c:valAx>
        <c:axId val="929178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9178352"/>
        <c:crosses val="autoZero"/>
        <c:crossBetween val="between"/>
      </c:valAx>
      <c:valAx>
        <c:axId val="79632392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6326216"/>
        <c:crosses val="max"/>
        <c:crossBetween val="between"/>
      </c:valAx>
      <c:catAx>
        <c:axId val="796326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963239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Non-motorist</a:t>
            </a:r>
            <a:r>
              <a:rPr lang="en-US" baseline="0"/>
              <a:t> Fatal Crashes: Percent of Total Statewide Crashes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Sheet1!$L$32</c:f>
              <c:strCache>
                <c:ptCount val="1"/>
                <c:pt idx="0">
                  <c:v>PERCENT OF TOTAL</c:v>
                </c:pt>
              </c:strCache>
            </c:strRef>
          </c:tx>
          <c:spPr>
            <a:ln w="28575" cap="rnd">
              <a:solidFill>
                <a:srgbClr val="B5581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6.8%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65-4BE8-ADA0-4B5718B151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7.5%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65-4BE8-ADA0-4B5718B151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8.8%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65-4BE8-ADA0-4B5718B151C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7.0%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65-4BE8-ADA0-4B5718B151C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65-4BE8-ADA0-4B5718B151C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8.0%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65-4BE8-ADA0-4B5718B151C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10.6%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65-4BE8-ADA0-4B5718B151C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8.1%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65-4BE8-ADA0-4B5718B151C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9.6%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765-4BE8-ADA0-4B5718B151C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10.0%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65-4BE8-ADA0-4B5718B15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Sheet1!$K$33:$K$42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Sheet1!$L$33:$L$42</c:f>
              <c:numCache>
                <c:formatCode>0.00</c:formatCode>
                <c:ptCount val="10"/>
                <c:pt idx="0">
                  <c:v>6.8047337278106506</c:v>
                </c:pt>
                <c:pt idx="1">
                  <c:v>7.4712643678160928</c:v>
                </c:pt>
                <c:pt idx="2">
                  <c:v>8.8145896656534948</c:v>
                </c:pt>
                <c:pt idx="3">
                  <c:v>6.9696969696969706</c:v>
                </c:pt>
                <c:pt idx="4">
                  <c:v>7.931034482758621</c:v>
                </c:pt>
                <c:pt idx="5">
                  <c:v>7.9861111111111107</c:v>
                </c:pt>
                <c:pt idx="6">
                  <c:v>10.638297872340425</c:v>
                </c:pt>
                <c:pt idx="7">
                  <c:v>8.169014084507042</c:v>
                </c:pt>
                <c:pt idx="8">
                  <c:v>9.6345514950166127</c:v>
                </c:pt>
                <c:pt idx="9">
                  <c:v>9.9656357388316152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E-476A-9D8A-E42D9CB6ACF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0085464"/>
        <c:axId val="540086776"/>
      </c:lineChart>
      <c:catAx>
        <c:axId val="540085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86776"/>
        <c:crosses val="autoZero"/>
        <c:auto val="1"/>
        <c:lblAlgn val="ctr"/>
        <c:lblOffset val="100"/>
        <c:noMultiLvlLbl val="0"/>
      </c:catAx>
      <c:valAx>
        <c:axId val="540086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0085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Pedestrian</a:t>
            </a:r>
            <a:r>
              <a:rPr lang="en-US" baseline="0"/>
              <a:t> and Bicycle Crashes by Month and Day of week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rgbClr val="871721"/>
              </a:solidFill>
              <a:round/>
            </a:ln>
            <a:effectLst/>
          </c:spPr>
          <c:marker>
            <c:symbol val="none"/>
          </c:marker>
          <c:cat>
            <c:strRef>
              <c:extLst>
                <c:ext xmlns:c15="http://schemas.microsoft.com/office/drawing/2012/chart" uri="{02D57815-91ED-43cb-92C2-25804820EDAC}">
                  <c15:fullRef>
                    <c15:sqref>Sheet2!$K$3:$L$86</c15:sqref>
                  </c15:fullRef>
                  <c15:levelRef>
                    <c15:sqref>Sheet2!$K$3:$K$86</c15:sqref>
                  </c15:levelRef>
                </c:ext>
              </c:extLst>
              <c:f>Sheet2!$K$3:$K$86</c:f>
              <c:strCache>
                <c:ptCount val="84"/>
                <c:pt idx="0">
                  <c:v>JANUARY</c:v>
                </c:pt>
                <c:pt idx="1">
                  <c:v>JANUARY</c:v>
                </c:pt>
                <c:pt idx="2">
                  <c:v>JANUARY</c:v>
                </c:pt>
                <c:pt idx="3">
                  <c:v>JANUARY</c:v>
                </c:pt>
                <c:pt idx="4">
                  <c:v>JANUARY</c:v>
                </c:pt>
                <c:pt idx="5">
                  <c:v>JANUARY</c:v>
                </c:pt>
                <c:pt idx="6">
                  <c:v>JANUARY</c:v>
                </c:pt>
                <c:pt idx="7">
                  <c:v>FEBRUARY</c:v>
                </c:pt>
                <c:pt idx="8">
                  <c:v>FEBRUARY</c:v>
                </c:pt>
                <c:pt idx="9">
                  <c:v>FEBRUARY</c:v>
                </c:pt>
                <c:pt idx="10">
                  <c:v>FEBRUARY</c:v>
                </c:pt>
                <c:pt idx="11">
                  <c:v>FEBRUARY</c:v>
                </c:pt>
                <c:pt idx="12">
                  <c:v>FEBRUARY</c:v>
                </c:pt>
                <c:pt idx="13">
                  <c:v>FEBRUARY</c:v>
                </c:pt>
                <c:pt idx="14">
                  <c:v>MARCH</c:v>
                </c:pt>
                <c:pt idx="15">
                  <c:v>MARCH</c:v>
                </c:pt>
                <c:pt idx="16">
                  <c:v>MARCH</c:v>
                </c:pt>
                <c:pt idx="17">
                  <c:v>MARCH</c:v>
                </c:pt>
                <c:pt idx="18">
                  <c:v>MARCH</c:v>
                </c:pt>
                <c:pt idx="19">
                  <c:v>MARCH</c:v>
                </c:pt>
                <c:pt idx="20">
                  <c:v>MARCH</c:v>
                </c:pt>
                <c:pt idx="21">
                  <c:v>APRIL</c:v>
                </c:pt>
                <c:pt idx="22">
                  <c:v>APRIL</c:v>
                </c:pt>
                <c:pt idx="23">
                  <c:v>APRIL</c:v>
                </c:pt>
                <c:pt idx="24">
                  <c:v>APRIL</c:v>
                </c:pt>
                <c:pt idx="25">
                  <c:v>APRIL</c:v>
                </c:pt>
                <c:pt idx="26">
                  <c:v>APRIL</c:v>
                </c:pt>
                <c:pt idx="27">
                  <c:v>APRIL</c:v>
                </c:pt>
                <c:pt idx="28">
                  <c:v>MAY</c:v>
                </c:pt>
                <c:pt idx="29">
                  <c:v>MAY</c:v>
                </c:pt>
                <c:pt idx="30">
                  <c:v>MAY</c:v>
                </c:pt>
                <c:pt idx="31">
                  <c:v>MAY</c:v>
                </c:pt>
                <c:pt idx="32">
                  <c:v>MAY</c:v>
                </c:pt>
                <c:pt idx="33">
                  <c:v>MAY</c:v>
                </c:pt>
                <c:pt idx="34">
                  <c:v>MAY</c:v>
                </c:pt>
                <c:pt idx="35">
                  <c:v>JUNE</c:v>
                </c:pt>
                <c:pt idx="36">
                  <c:v>JUNE</c:v>
                </c:pt>
                <c:pt idx="37">
                  <c:v>JUNE</c:v>
                </c:pt>
                <c:pt idx="38">
                  <c:v>JUNE</c:v>
                </c:pt>
                <c:pt idx="39">
                  <c:v>JUNE</c:v>
                </c:pt>
                <c:pt idx="40">
                  <c:v>JUNE</c:v>
                </c:pt>
                <c:pt idx="41">
                  <c:v>JUNE</c:v>
                </c:pt>
                <c:pt idx="42">
                  <c:v>JULY</c:v>
                </c:pt>
                <c:pt idx="43">
                  <c:v>JULY</c:v>
                </c:pt>
                <c:pt idx="44">
                  <c:v>JULY</c:v>
                </c:pt>
                <c:pt idx="45">
                  <c:v>JULY</c:v>
                </c:pt>
                <c:pt idx="46">
                  <c:v>JULY</c:v>
                </c:pt>
                <c:pt idx="47">
                  <c:v>JULY</c:v>
                </c:pt>
                <c:pt idx="48">
                  <c:v>JULY</c:v>
                </c:pt>
                <c:pt idx="49">
                  <c:v>AUGUST</c:v>
                </c:pt>
                <c:pt idx="50">
                  <c:v>AUGUST</c:v>
                </c:pt>
                <c:pt idx="51">
                  <c:v>AUGUST</c:v>
                </c:pt>
                <c:pt idx="52">
                  <c:v>AUGUST</c:v>
                </c:pt>
                <c:pt idx="53">
                  <c:v>AUGUST</c:v>
                </c:pt>
                <c:pt idx="54">
                  <c:v>AUGUST</c:v>
                </c:pt>
                <c:pt idx="55">
                  <c:v>AUGUST</c:v>
                </c:pt>
                <c:pt idx="56">
                  <c:v>SEPTEMBER</c:v>
                </c:pt>
                <c:pt idx="57">
                  <c:v>SEPTEMBER</c:v>
                </c:pt>
                <c:pt idx="58">
                  <c:v>SEPTEMBER</c:v>
                </c:pt>
                <c:pt idx="59">
                  <c:v>SEPTEMBER</c:v>
                </c:pt>
                <c:pt idx="60">
                  <c:v>SEPTEMBER</c:v>
                </c:pt>
                <c:pt idx="61">
                  <c:v>SEPTEMBER</c:v>
                </c:pt>
                <c:pt idx="62">
                  <c:v>SEPTEMBER</c:v>
                </c:pt>
                <c:pt idx="63">
                  <c:v>OCTOBER</c:v>
                </c:pt>
                <c:pt idx="64">
                  <c:v>OCTOBER</c:v>
                </c:pt>
                <c:pt idx="65">
                  <c:v>OCTOBER</c:v>
                </c:pt>
                <c:pt idx="66">
                  <c:v>OCTOBER</c:v>
                </c:pt>
                <c:pt idx="67">
                  <c:v>OCTOBER</c:v>
                </c:pt>
                <c:pt idx="68">
                  <c:v>OCTOBER</c:v>
                </c:pt>
                <c:pt idx="69">
                  <c:v>OCTOBER</c:v>
                </c:pt>
                <c:pt idx="70">
                  <c:v>NOVEMBER</c:v>
                </c:pt>
                <c:pt idx="71">
                  <c:v>NOVEMBER</c:v>
                </c:pt>
                <c:pt idx="72">
                  <c:v>NOVEMBER</c:v>
                </c:pt>
                <c:pt idx="73">
                  <c:v>NOVEMBER</c:v>
                </c:pt>
                <c:pt idx="74">
                  <c:v>NOVEMBER</c:v>
                </c:pt>
                <c:pt idx="75">
                  <c:v>NOVEMBER</c:v>
                </c:pt>
                <c:pt idx="76">
                  <c:v>NOVEMBER</c:v>
                </c:pt>
                <c:pt idx="77">
                  <c:v>DECEMBER</c:v>
                </c:pt>
                <c:pt idx="78">
                  <c:v>DECEMBER</c:v>
                </c:pt>
                <c:pt idx="79">
                  <c:v>DECEMBER</c:v>
                </c:pt>
                <c:pt idx="80">
                  <c:v>DECEMBER</c:v>
                </c:pt>
                <c:pt idx="81">
                  <c:v>DECEMBER</c:v>
                </c:pt>
                <c:pt idx="82">
                  <c:v>DECEMBER</c:v>
                </c:pt>
                <c:pt idx="83">
                  <c:v>DECEMBER</c:v>
                </c:pt>
              </c:strCache>
            </c:strRef>
          </c:cat>
          <c:val>
            <c:numRef>
              <c:f>Sheet2!$M$3:$M$86</c:f>
              <c:numCache>
                <c:formatCode>General</c:formatCode>
                <c:ptCount val="84"/>
                <c:pt idx="0">
                  <c:v>58</c:v>
                </c:pt>
                <c:pt idx="1">
                  <c:v>67</c:v>
                </c:pt>
                <c:pt idx="2">
                  <c:v>72</c:v>
                </c:pt>
                <c:pt idx="3">
                  <c:v>59</c:v>
                </c:pt>
                <c:pt idx="4">
                  <c:v>84</c:v>
                </c:pt>
                <c:pt idx="5">
                  <c:v>48</c:v>
                </c:pt>
                <c:pt idx="6">
                  <c:v>41</c:v>
                </c:pt>
                <c:pt idx="7">
                  <c:v>51</c:v>
                </c:pt>
                <c:pt idx="8">
                  <c:v>60</c:v>
                </c:pt>
                <c:pt idx="9">
                  <c:v>76</c:v>
                </c:pt>
                <c:pt idx="10">
                  <c:v>64</c:v>
                </c:pt>
                <c:pt idx="11">
                  <c:v>48</c:v>
                </c:pt>
                <c:pt idx="12">
                  <c:v>46</c:v>
                </c:pt>
                <c:pt idx="13">
                  <c:v>24</c:v>
                </c:pt>
                <c:pt idx="14">
                  <c:v>76</c:v>
                </c:pt>
                <c:pt idx="15">
                  <c:v>71</c:v>
                </c:pt>
                <c:pt idx="16">
                  <c:v>94</c:v>
                </c:pt>
                <c:pt idx="17">
                  <c:v>70</c:v>
                </c:pt>
                <c:pt idx="18">
                  <c:v>82</c:v>
                </c:pt>
                <c:pt idx="19">
                  <c:v>40</c:v>
                </c:pt>
                <c:pt idx="20">
                  <c:v>41</c:v>
                </c:pt>
                <c:pt idx="21">
                  <c:v>90</c:v>
                </c:pt>
                <c:pt idx="22">
                  <c:v>96</c:v>
                </c:pt>
                <c:pt idx="23">
                  <c:v>91</c:v>
                </c:pt>
                <c:pt idx="24">
                  <c:v>108</c:v>
                </c:pt>
                <c:pt idx="25">
                  <c:v>102</c:v>
                </c:pt>
                <c:pt idx="26">
                  <c:v>78</c:v>
                </c:pt>
                <c:pt idx="27">
                  <c:v>72</c:v>
                </c:pt>
                <c:pt idx="28">
                  <c:v>113</c:v>
                </c:pt>
                <c:pt idx="29">
                  <c:v>138</c:v>
                </c:pt>
                <c:pt idx="30">
                  <c:v>117</c:v>
                </c:pt>
                <c:pt idx="31">
                  <c:v>130</c:v>
                </c:pt>
                <c:pt idx="32">
                  <c:v>142</c:v>
                </c:pt>
                <c:pt idx="33">
                  <c:v>102</c:v>
                </c:pt>
                <c:pt idx="34">
                  <c:v>86</c:v>
                </c:pt>
                <c:pt idx="35">
                  <c:v>151</c:v>
                </c:pt>
                <c:pt idx="36">
                  <c:v>136</c:v>
                </c:pt>
                <c:pt idx="37">
                  <c:v>152</c:v>
                </c:pt>
                <c:pt idx="38">
                  <c:v>128</c:v>
                </c:pt>
                <c:pt idx="39">
                  <c:v>159</c:v>
                </c:pt>
                <c:pt idx="40">
                  <c:v>117</c:v>
                </c:pt>
                <c:pt idx="41">
                  <c:v>93</c:v>
                </c:pt>
                <c:pt idx="42">
                  <c:v>135</c:v>
                </c:pt>
                <c:pt idx="43">
                  <c:v>138</c:v>
                </c:pt>
                <c:pt idx="44">
                  <c:v>130</c:v>
                </c:pt>
                <c:pt idx="45">
                  <c:v>171</c:v>
                </c:pt>
                <c:pt idx="46">
                  <c:v>151</c:v>
                </c:pt>
                <c:pt idx="47">
                  <c:v>115</c:v>
                </c:pt>
                <c:pt idx="48">
                  <c:v>95</c:v>
                </c:pt>
                <c:pt idx="49">
                  <c:v>149</c:v>
                </c:pt>
                <c:pt idx="50">
                  <c:v>137</c:v>
                </c:pt>
                <c:pt idx="51">
                  <c:v>150</c:v>
                </c:pt>
                <c:pt idx="52">
                  <c:v>131</c:v>
                </c:pt>
                <c:pt idx="53">
                  <c:v>134</c:v>
                </c:pt>
                <c:pt idx="54">
                  <c:v>116</c:v>
                </c:pt>
                <c:pt idx="55">
                  <c:v>104</c:v>
                </c:pt>
                <c:pt idx="56">
                  <c:v>141</c:v>
                </c:pt>
                <c:pt idx="57">
                  <c:v>182</c:v>
                </c:pt>
                <c:pt idx="58">
                  <c:v>156</c:v>
                </c:pt>
                <c:pt idx="59">
                  <c:v>161</c:v>
                </c:pt>
                <c:pt idx="60">
                  <c:v>182</c:v>
                </c:pt>
                <c:pt idx="61">
                  <c:v>142</c:v>
                </c:pt>
                <c:pt idx="62">
                  <c:v>108</c:v>
                </c:pt>
                <c:pt idx="63">
                  <c:v>132</c:v>
                </c:pt>
                <c:pt idx="64">
                  <c:v>140</c:v>
                </c:pt>
                <c:pt idx="65">
                  <c:v>129</c:v>
                </c:pt>
                <c:pt idx="66">
                  <c:v>135</c:v>
                </c:pt>
                <c:pt idx="67">
                  <c:v>136</c:v>
                </c:pt>
                <c:pt idx="68">
                  <c:v>117</c:v>
                </c:pt>
                <c:pt idx="69">
                  <c:v>76</c:v>
                </c:pt>
                <c:pt idx="70">
                  <c:v>96</c:v>
                </c:pt>
                <c:pt idx="71">
                  <c:v>110</c:v>
                </c:pt>
                <c:pt idx="72">
                  <c:v>98</c:v>
                </c:pt>
                <c:pt idx="73">
                  <c:v>104</c:v>
                </c:pt>
                <c:pt idx="74">
                  <c:v>101</c:v>
                </c:pt>
                <c:pt idx="75">
                  <c:v>58</c:v>
                </c:pt>
                <c:pt idx="76">
                  <c:v>39</c:v>
                </c:pt>
                <c:pt idx="77">
                  <c:v>53</c:v>
                </c:pt>
                <c:pt idx="78">
                  <c:v>61</c:v>
                </c:pt>
                <c:pt idx="79">
                  <c:v>65</c:v>
                </c:pt>
                <c:pt idx="80">
                  <c:v>74</c:v>
                </c:pt>
                <c:pt idx="81">
                  <c:v>77</c:v>
                </c:pt>
                <c:pt idx="82">
                  <c:v>52</c:v>
                </c:pt>
                <c:pt idx="8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4C-4C63-82D3-9A7205059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69686D">
                  <a:alpha val="33000"/>
                </a:srgbClr>
              </a:solidFill>
              <a:round/>
            </a:ln>
            <a:effectLst/>
          </c:spPr>
        </c:dropLines>
        <c:smooth val="0"/>
        <c:axId val="752855808"/>
        <c:axId val="318612408"/>
      </c:lineChart>
      <c:catAx>
        <c:axId val="752855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  <a:r>
                  <a:rPr lang="en-US" baseline="0"/>
                  <a:t> and day of week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8612408"/>
        <c:crosses val="autoZero"/>
        <c:auto val="1"/>
        <c:lblAlgn val="ctr"/>
        <c:lblOffset val="100"/>
        <c:noMultiLvlLbl val="0"/>
      </c:catAx>
      <c:valAx>
        <c:axId val="3186124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Crashes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8558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199611382568619"/>
          <c:y val="7.0234052695110544E-2"/>
          <c:w val="0.46065912610299692"/>
          <c:h val="0.78231994753642442"/>
        </c:manualLayout>
      </c:layout>
      <c:pieChart>
        <c:varyColors val="1"/>
        <c:ser>
          <c:idx val="0"/>
          <c:order val="0"/>
          <c:spPr>
            <a:solidFill>
              <a:srgbClr val="00717F"/>
            </a:solidFill>
          </c:spPr>
          <c:explosion val="1"/>
          <c:dPt>
            <c:idx val="0"/>
            <c:bubble3D val="0"/>
            <c:spPr>
              <a:solidFill>
                <a:srgbClr val="00717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AC-4390-B11B-F77731399C09}"/>
              </c:ext>
            </c:extLst>
          </c:dPt>
          <c:dPt>
            <c:idx val="1"/>
            <c:bubble3D val="0"/>
            <c:spPr>
              <a:solidFill>
                <a:srgbClr val="69686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AC-4390-B11B-F77731399C0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Sheet3!$C$17:$C$18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Sheet3!$D$17:$D$18</c:f>
              <c:numCache>
                <c:formatCode>0%</c:formatCode>
                <c:ptCount val="2"/>
                <c:pt idx="0">
                  <c:v>0.3445746065554372</c:v>
                </c:pt>
                <c:pt idx="1">
                  <c:v>0.65542539344456274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AC-4390-B11B-F77731399C0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Sheet4!$L$4:$L$21</cx:f>
        <cx:lvl ptCount="18">
          <cx:pt idx="0">&gt;5</cx:pt>
          <cx:pt idx="1">5-9</cx:pt>
          <cx:pt idx="2">10-14</cx:pt>
          <cx:pt idx="3">15-19</cx:pt>
          <cx:pt idx="4">20-24</cx:pt>
          <cx:pt idx="5">25-29</cx:pt>
          <cx:pt idx="6">30-34</cx:pt>
          <cx:pt idx="7">35-39</cx:pt>
          <cx:pt idx="8">40-44</cx:pt>
          <cx:pt idx="9">45-49</cx:pt>
          <cx:pt idx="10">50-54</cx:pt>
          <cx:pt idx="11">55-59</cx:pt>
          <cx:pt idx="12">60-64</cx:pt>
          <cx:pt idx="13">65-69</cx:pt>
          <cx:pt idx="14">70-74</cx:pt>
          <cx:pt idx="15">75-79</cx:pt>
          <cx:pt idx="16">80-84</cx:pt>
          <cx:pt idx="17">85 Up</cx:pt>
        </cx:lvl>
      </cx:strDim>
      <cx:numDim type="val">
        <cx:f>Sheet4!$M$4:$M$21</cx:f>
        <cx:lvl ptCount="18" formatCode="General">
          <cx:pt idx="0">240</cx:pt>
          <cx:pt idx="1">599</cx:pt>
          <cx:pt idx="2">1160</cx:pt>
          <cx:pt idx="3">1079</cx:pt>
          <cx:pt idx="4">958</cx:pt>
          <cx:pt idx="5">619</cx:pt>
          <cx:pt idx="6">522</cx:pt>
          <cx:pt idx="7">415</cx:pt>
          <cx:pt idx="8">414</cx:pt>
          <cx:pt idx="9">431</cx:pt>
          <cx:pt idx="10">544</cx:pt>
          <cx:pt idx="11">474</cx:pt>
          <cx:pt idx="12">318</cx:pt>
          <cx:pt idx="13">197</cx:pt>
          <cx:pt idx="14">142</cx:pt>
          <cx:pt idx="15">92</cx:pt>
          <cx:pt idx="16">79</cx:pt>
          <cx:pt idx="17">418</cx:pt>
        </cx:lvl>
      </cx:numDim>
    </cx:data>
  </cx:chartData>
  <cx:chart>
    <cx:plotArea>
      <cx:plotAreaRegion>
        <cx:series layoutId="funnel" uniqueId="{A82E0210-D155-4D4B-B90E-AAFDE9C73F05}">
          <cx:spPr>
            <a:solidFill>
              <a:srgbClr val="871721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b="1">
                    <a:solidFill>
                      <a:schemeClr val="tx1">
                        <a:lumMod val="50000"/>
                      </a:schemeClr>
                    </a:solidFill>
                  </a:defRPr>
                </a:pPr>
                <a:endParaRPr lang="en-US" sz="900" b="1" i="0" u="none" strike="noStrike" baseline="0">
                  <a:solidFill>
                    <a:schemeClr val="tx1">
                      <a:lumMod val="50000"/>
                    </a:schemeClr>
                  </a:solidFill>
                  <a:latin typeface="Century Gothic" panose="020F0302020204030204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tle/>
        <cx:tickLabels/>
        <cx:spPr>
          <a:ln>
            <a:solidFill>
              <a:schemeClr val="tx1">
                <a:lumMod val="50000"/>
              </a:schemeClr>
            </a:solidFill>
          </a:ln>
        </cx:spPr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b="1">
                <a:solidFill>
                  <a:schemeClr val="tx1">
                    <a:lumMod val="50000"/>
                  </a:schemeClr>
                </a:solidFill>
              </a:defRPr>
            </a:pPr>
            <a:endParaRPr lang="en-US" sz="900" b="1" i="0" u="none" strike="noStrike" baseline="0">
              <a:solidFill>
                <a:schemeClr val="tx1">
                  <a:lumMod val="50000"/>
                </a:schemeClr>
              </a:solidFill>
              <a:latin typeface="Century Gothic" panose="020F0302020204030204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8E1625-48DA-40FC-8569-7530277EE90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808C6C-0AD9-4346-9FDA-B76A4A293ABD}">
      <dgm:prSet phldrT="[Text]"/>
      <dgm:spPr/>
      <dgm:t>
        <a:bodyPr/>
        <a:lstStyle/>
        <a:p>
          <a:r>
            <a:rPr lang="en-US" dirty="0"/>
            <a:t>Bicycle and Pedestrian Crashes</a:t>
          </a:r>
        </a:p>
      </dgm:t>
    </dgm:pt>
    <dgm:pt modelId="{BCB0A28A-5E49-4D7B-9D0A-2E924AE50AF9}" type="parTrans" cxnId="{C22645BA-1608-4839-A5F6-C919AD439067}">
      <dgm:prSet/>
      <dgm:spPr/>
      <dgm:t>
        <a:bodyPr/>
        <a:lstStyle/>
        <a:p>
          <a:endParaRPr lang="en-US"/>
        </a:p>
      </dgm:t>
    </dgm:pt>
    <dgm:pt modelId="{3BD11570-10C9-4054-94B3-3DACDCB46058}" type="sibTrans" cxnId="{C22645BA-1608-4839-A5F6-C919AD439067}">
      <dgm:prSet/>
      <dgm:spPr/>
      <dgm:t>
        <a:bodyPr/>
        <a:lstStyle/>
        <a:p>
          <a:pPr algn="ctr"/>
          <a:r>
            <a:rPr lang="en-US" dirty="0"/>
            <a:t>8160</a:t>
          </a:r>
        </a:p>
      </dgm:t>
    </dgm:pt>
    <dgm:pt modelId="{F44B7608-FEAA-4A01-BF16-62CA96B16101}">
      <dgm:prSet phldrT="[Text]"/>
      <dgm:spPr/>
      <dgm:t>
        <a:bodyPr/>
        <a:lstStyle/>
        <a:p>
          <a:r>
            <a:rPr lang="en-US" dirty="0"/>
            <a:t>Pedestrian</a:t>
          </a:r>
        </a:p>
      </dgm:t>
    </dgm:pt>
    <dgm:pt modelId="{E1AFF43D-CA92-40DE-9014-86DF26118C94}" type="parTrans" cxnId="{72D1A403-D6C1-4423-B131-465C87A8FCF5}">
      <dgm:prSet/>
      <dgm:spPr/>
      <dgm:t>
        <a:bodyPr/>
        <a:lstStyle/>
        <a:p>
          <a:endParaRPr lang="en-US"/>
        </a:p>
      </dgm:t>
    </dgm:pt>
    <dgm:pt modelId="{DA404BE4-FFA9-4C10-AB72-D7B082A3F9FD}" type="sibTrans" cxnId="{72D1A403-D6C1-4423-B131-465C87A8FCF5}">
      <dgm:prSet/>
      <dgm:spPr/>
      <dgm:t>
        <a:bodyPr/>
        <a:lstStyle/>
        <a:p>
          <a:pPr algn="ctr"/>
          <a:r>
            <a:rPr lang="en-US" dirty="0"/>
            <a:t>4358</a:t>
          </a:r>
        </a:p>
      </dgm:t>
    </dgm:pt>
    <dgm:pt modelId="{2557EAC1-B48C-4DFF-B8F2-DC0562F72E9B}">
      <dgm:prSet phldrT="[Text]"/>
      <dgm:spPr/>
      <dgm:t>
        <a:bodyPr/>
        <a:lstStyle/>
        <a:p>
          <a:r>
            <a:rPr lang="en-US" dirty="0"/>
            <a:t>Bicycle </a:t>
          </a:r>
        </a:p>
      </dgm:t>
    </dgm:pt>
    <dgm:pt modelId="{3A29BB27-4A3B-4592-A50F-24CC3DA3E30A}" type="parTrans" cxnId="{58EF30F1-C20C-4D76-8B79-F83C6512A3AF}">
      <dgm:prSet/>
      <dgm:spPr/>
      <dgm:t>
        <a:bodyPr/>
        <a:lstStyle/>
        <a:p>
          <a:endParaRPr lang="en-US"/>
        </a:p>
      </dgm:t>
    </dgm:pt>
    <dgm:pt modelId="{A1E1AF5A-DFE2-4D3D-B0ED-2C9A21A87B32}" type="sibTrans" cxnId="{58EF30F1-C20C-4D76-8B79-F83C6512A3AF}">
      <dgm:prSet/>
      <dgm:spPr/>
      <dgm:t>
        <a:bodyPr/>
        <a:lstStyle/>
        <a:p>
          <a:pPr algn="ctr"/>
          <a:r>
            <a:rPr lang="en-US" dirty="0"/>
            <a:t>3802</a:t>
          </a:r>
        </a:p>
      </dgm:t>
    </dgm:pt>
    <dgm:pt modelId="{A73ED841-F27A-4B19-B331-3CA2FBDF2F86}">
      <dgm:prSet/>
      <dgm:spPr/>
      <dgm:t>
        <a:bodyPr/>
        <a:lstStyle/>
        <a:p>
          <a:r>
            <a:rPr lang="en-US" dirty="0"/>
            <a:t>Urban</a:t>
          </a:r>
        </a:p>
      </dgm:t>
    </dgm:pt>
    <dgm:pt modelId="{B0FF520E-1453-40C6-8633-D68D32C5D249}" type="parTrans" cxnId="{FF502378-FCFE-453A-A973-FA1F0EA37521}">
      <dgm:prSet/>
      <dgm:spPr/>
      <dgm:t>
        <a:bodyPr/>
        <a:lstStyle/>
        <a:p>
          <a:endParaRPr lang="en-US"/>
        </a:p>
      </dgm:t>
    </dgm:pt>
    <dgm:pt modelId="{DCE4F1C8-FB4D-43C3-95C0-9FAA2FFD747D}" type="sibTrans" cxnId="{FF502378-FCFE-453A-A973-FA1F0EA37521}">
      <dgm:prSet/>
      <dgm:spPr/>
      <dgm:t>
        <a:bodyPr/>
        <a:lstStyle/>
        <a:p>
          <a:pPr algn="ctr"/>
          <a:r>
            <a:rPr lang="en-US" dirty="0"/>
            <a:t>3540</a:t>
          </a:r>
        </a:p>
      </dgm:t>
    </dgm:pt>
    <dgm:pt modelId="{93FE2B1F-9C29-4267-AA29-EF10FAE61F35}">
      <dgm:prSet/>
      <dgm:spPr/>
      <dgm:t>
        <a:bodyPr/>
        <a:lstStyle/>
        <a:p>
          <a:r>
            <a:rPr lang="en-US" dirty="0"/>
            <a:t>Rural</a:t>
          </a:r>
        </a:p>
      </dgm:t>
    </dgm:pt>
    <dgm:pt modelId="{4182FFAF-EA8A-41F2-9AB5-67C94570CD0B}" type="parTrans" cxnId="{E5CD6746-B4F6-4B11-8127-DF930F0A47B4}">
      <dgm:prSet/>
      <dgm:spPr/>
      <dgm:t>
        <a:bodyPr/>
        <a:lstStyle/>
        <a:p>
          <a:endParaRPr lang="en-US"/>
        </a:p>
      </dgm:t>
    </dgm:pt>
    <dgm:pt modelId="{4ACC34E9-6FD9-4D8E-874C-5DAA69308C53}" type="sibTrans" cxnId="{E5CD6746-B4F6-4B11-8127-DF930F0A47B4}">
      <dgm:prSet/>
      <dgm:spPr/>
      <dgm:t>
        <a:bodyPr/>
        <a:lstStyle/>
        <a:p>
          <a:pPr algn="ctr"/>
          <a:r>
            <a:rPr lang="en-US" dirty="0"/>
            <a:t>303</a:t>
          </a:r>
        </a:p>
      </dgm:t>
    </dgm:pt>
    <dgm:pt modelId="{3B78B190-1DF0-4314-A9F0-672966264308}">
      <dgm:prSet/>
      <dgm:spPr/>
      <dgm:t>
        <a:bodyPr/>
        <a:lstStyle/>
        <a:p>
          <a:r>
            <a:rPr lang="en-US" dirty="0"/>
            <a:t>Urban</a:t>
          </a:r>
        </a:p>
      </dgm:t>
    </dgm:pt>
    <dgm:pt modelId="{97FD2441-FFFD-402C-80B5-ED0265CC714E}" type="parTrans" cxnId="{6B617B63-6F26-4F8D-98C8-CC5E269005F6}">
      <dgm:prSet/>
      <dgm:spPr/>
      <dgm:t>
        <a:bodyPr/>
        <a:lstStyle/>
        <a:p>
          <a:endParaRPr lang="en-US"/>
        </a:p>
      </dgm:t>
    </dgm:pt>
    <dgm:pt modelId="{4FFA861C-E4B0-4AFA-8169-4D812D5B95A0}" type="sibTrans" cxnId="{6B617B63-6F26-4F8D-98C8-CC5E269005F6}">
      <dgm:prSet/>
      <dgm:spPr/>
      <dgm:t>
        <a:bodyPr/>
        <a:lstStyle/>
        <a:p>
          <a:pPr algn="ctr"/>
          <a:r>
            <a:rPr lang="en-US" dirty="0"/>
            <a:t>4055</a:t>
          </a:r>
        </a:p>
      </dgm:t>
    </dgm:pt>
    <dgm:pt modelId="{D9FEC579-A10E-4D58-BF45-DD79F4780168}">
      <dgm:prSet/>
      <dgm:spPr/>
      <dgm:t>
        <a:bodyPr/>
        <a:lstStyle/>
        <a:p>
          <a:r>
            <a:rPr lang="en-US" dirty="0"/>
            <a:t>Rural</a:t>
          </a:r>
        </a:p>
      </dgm:t>
    </dgm:pt>
    <dgm:pt modelId="{211B4928-006E-4340-BB3E-CC3FE56D93E6}" type="parTrans" cxnId="{9EB58EB8-3C5E-4282-BE69-873CCB0F849C}">
      <dgm:prSet/>
      <dgm:spPr/>
      <dgm:t>
        <a:bodyPr/>
        <a:lstStyle/>
        <a:p>
          <a:endParaRPr lang="en-US"/>
        </a:p>
      </dgm:t>
    </dgm:pt>
    <dgm:pt modelId="{C9B84088-C6E0-4B3D-9C4F-9CB83B707991}" type="sibTrans" cxnId="{9EB58EB8-3C5E-4282-BE69-873CCB0F849C}">
      <dgm:prSet/>
      <dgm:spPr/>
      <dgm:t>
        <a:bodyPr/>
        <a:lstStyle/>
        <a:p>
          <a:pPr algn="ctr"/>
          <a:r>
            <a:rPr lang="en-US" dirty="0"/>
            <a:t>262</a:t>
          </a:r>
        </a:p>
      </dgm:t>
    </dgm:pt>
    <dgm:pt modelId="{67E06F4A-8FE1-4920-AC3D-98EEB2FD8345}">
      <dgm:prSet/>
      <dgm:spPr/>
      <dgm:t>
        <a:bodyPr/>
        <a:lstStyle/>
        <a:p>
          <a:r>
            <a:rPr lang="en-US" dirty="0"/>
            <a:t>Segment</a:t>
          </a:r>
        </a:p>
      </dgm:t>
    </dgm:pt>
    <dgm:pt modelId="{B3CB7EAE-7BE7-4A13-8401-EB58AB65CB46}" type="parTrans" cxnId="{4FDA2055-19E5-409F-82B1-6B6327CDC6A9}">
      <dgm:prSet/>
      <dgm:spPr/>
      <dgm:t>
        <a:bodyPr/>
        <a:lstStyle/>
        <a:p>
          <a:endParaRPr lang="en-US"/>
        </a:p>
      </dgm:t>
    </dgm:pt>
    <dgm:pt modelId="{7B1920E2-9341-4B5B-B4D4-1540B3064F5B}" type="sibTrans" cxnId="{4FDA2055-19E5-409F-82B1-6B6327CDC6A9}">
      <dgm:prSet/>
      <dgm:spPr/>
      <dgm:t>
        <a:bodyPr/>
        <a:lstStyle/>
        <a:p>
          <a:pPr algn="ctr"/>
          <a:r>
            <a:rPr lang="en-US" dirty="0"/>
            <a:t>2423</a:t>
          </a:r>
        </a:p>
      </dgm:t>
    </dgm:pt>
    <dgm:pt modelId="{7D2700A3-9998-4446-BCDB-3D2F3750E5B8}">
      <dgm:prSet/>
      <dgm:spPr/>
      <dgm:t>
        <a:bodyPr/>
        <a:lstStyle/>
        <a:p>
          <a:r>
            <a:rPr lang="en-US" dirty="0"/>
            <a:t>Intersection</a:t>
          </a:r>
        </a:p>
      </dgm:t>
    </dgm:pt>
    <dgm:pt modelId="{967560D5-04B6-4C1F-96D3-F2CF1B232B51}" type="parTrans" cxnId="{671B6266-5F3B-4FBB-A55F-9830D1B46614}">
      <dgm:prSet/>
      <dgm:spPr/>
      <dgm:t>
        <a:bodyPr/>
        <a:lstStyle/>
        <a:p>
          <a:endParaRPr lang="en-US"/>
        </a:p>
      </dgm:t>
    </dgm:pt>
    <dgm:pt modelId="{A21353AF-0E55-4E08-AC0E-3F062EF9944A}" type="sibTrans" cxnId="{671B6266-5F3B-4FBB-A55F-9830D1B46614}">
      <dgm:prSet/>
      <dgm:spPr/>
      <dgm:t>
        <a:bodyPr/>
        <a:lstStyle/>
        <a:p>
          <a:pPr algn="ctr"/>
          <a:r>
            <a:rPr lang="en-US" dirty="0"/>
            <a:t>1589</a:t>
          </a:r>
        </a:p>
      </dgm:t>
    </dgm:pt>
    <dgm:pt modelId="{A0197C62-A583-41B1-B388-69A663487355}">
      <dgm:prSet/>
      <dgm:spPr/>
      <dgm:t>
        <a:bodyPr/>
        <a:lstStyle/>
        <a:p>
          <a:r>
            <a:rPr lang="en-US" dirty="0"/>
            <a:t>Segment</a:t>
          </a:r>
        </a:p>
      </dgm:t>
    </dgm:pt>
    <dgm:pt modelId="{D0C2A741-D4D3-44E9-A9C8-9843A6C0A78A}" type="parTrans" cxnId="{87299651-6591-47E5-B6C4-351DAC57764E}">
      <dgm:prSet/>
      <dgm:spPr/>
      <dgm:t>
        <a:bodyPr/>
        <a:lstStyle/>
        <a:p>
          <a:endParaRPr lang="en-US"/>
        </a:p>
      </dgm:t>
    </dgm:pt>
    <dgm:pt modelId="{3E4C6936-398A-4773-BA16-5837822F181E}" type="sibTrans" cxnId="{87299651-6591-47E5-B6C4-351DAC57764E}">
      <dgm:prSet/>
      <dgm:spPr/>
      <dgm:t>
        <a:bodyPr/>
        <a:lstStyle/>
        <a:p>
          <a:pPr algn="ctr"/>
          <a:r>
            <a:rPr lang="en-US" dirty="0"/>
            <a:t>268</a:t>
          </a:r>
        </a:p>
      </dgm:t>
    </dgm:pt>
    <dgm:pt modelId="{451B8DB8-B7A3-4F0E-98F8-EF7C51111CD1}">
      <dgm:prSet/>
      <dgm:spPr/>
      <dgm:t>
        <a:bodyPr/>
        <a:lstStyle/>
        <a:p>
          <a:r>
            <a:rPr lang="en-US" dirty="0"/>
            <a:t>Intersection</a:t>
          </a:r>
        </a:p>
      </dgm:t>
    </dgm:pt>
    <dgm:pt modelId="{02BE665E-DF3D-416A-A7BD-4C175B8C4988}" type="parTrans" cxnId="{6A6A1F01-D4D7-4BBA-B73D-800405719A01}">
      <dgm:prSet/>
      <dgm:spPr/>
      <dgm:t>
        <a:bodyPr/>
        <a:lstStyle/>
        <a:p>
          <a:endParaRPr lang="en-US"/>
        </a:p>
      </dgm:t>
    </dgm:pt>
    <dgm:pt modelId="{7BAF84FC-25B1-4F92-9944-D4ED66276052}" type="sibTrans" cxnId="{6A6A1F01-D4D7-4BBA-B73D-800405719A01}">
      <dgm:prSet/>
      <dgm:spPr/>
      <dgm:t>
        <a:bodyPr/>
        <a:lstStyle/>
        <a:p>
          <a:pPr algn="ctr"/>
          <a:r>
            <a:rPr lang="en-US" dirty="0"/>
            <a:t>24</a:t>
          </a:r>
        </a:p>
      </dgm:t>
    </dgm:pt>
    <dgm:pt modelId="{9014C5E8-5AC4-45F3-BD99-D462F8701768}">
      <dgm:prSet/>
      <dgm:spPr/>
      <dgm:t>
        <a:bodyPr/>
        <a:lstStyle/>
        <a:p>
          <a:r>
            <a:rPr lang="en-US" dirty="0"/>
            <a:t>Segment</a:t>
          </a:r>
        </a:p>
      </dgm:t>
    </dgm:pt>
    <dgm:pt modelId="{0AA80836-42A9-45F3-92E8-C32B89AA7EEF}" type="parTrans" cxnId="{8E0F19C2-1B01-47CF-B3B1-077C4E0CAA88}">
      <dgm:prSet/>
      <dgm:spPr/>
      <dgm:t>
        <a:bodyPr/>
        <a:lstStyle/>
        <a:p>
          <a:endParaRPr lang="en-US"/>
        </a:p>
      </dgm:t>
    </dgm:pt>
    <dgm:pt modelId="{48EA1EAA-4281-4568-B8A6-E57230825639}" type="sibTrans" cxnId="{8E0F19C2-1B01-47CF-B3B1-077C4E0CAA88}">
      <dgm:prSet/>
      <dgm:spPr/>
      <dgm:t>
        <a:bodyPr/>
        <a:lstStyle/>
        <a:p>
          <a:pPr algn="ctr"/>
          <a:r>
            <a:rPr lang="en-US" dirty="0"/>
            <a:t>1523</a:t>
          </a:r>
        </a:p>
      </dgm:t>
    </dgm:pt>
    <dgm:pt modelId="{66E2AD5F-CA56-42CB-AF2A-9F3B630854D3}">
      <dgm:prSet/>
      <dgm:spPr/>
      <dgm:t>
        <a:bodyPr/>
        <a:lstStyle/>
        <a:p>
          <a:r>
            <a:rPr lang="en-US" dirty="0"/>
            <a:t>Intersection</a:t>
          </a:r>
        </a:p>
      </dgm:t>
    </dgm:pt>
    <dgm:pt modelId="{F603A317-23D2-4301-812D-FE2FAB71D1FB}" type="parTrans" cxnId="{1DF76FC3-8B83-49E7-8DAB-EF9D086AD5FB}">
      <dgm:prSet/>
      <dgm:spPr/>
      <dgm:t>
        <a:bodyPr/>
        <a:lstStyle/>
        <a:p>
          <a:endParaRPr lang="en-US"/>
        </a:p>
      </dgm:t>
    </dgm:pt>
    <dgm:pt modelId="{62B19228-678A-4D86-B40F-5B0F4D89D1BF}" type="sibTrans" cxnId="{1DF76FC3-8B83-49E7-8DAB-EF9D086AD5FB}">
      <dgm:prSet/>
      <dgm:spPr/>
      <dgm:t>
        <a:bodyPr/>
        <a:lstStyle/>
        <a:p>
          <a:pPr algn="ctr"/>
          <a:r>
            <a:rPr lang="en-US" dirty="0"/>
            <a:t>1981</a:t>
          </a:r>
        </a:p>
      </dgm:t>
    </dgm:pt>
    <dgm:pt modelId="{E5A508EB-F13A-4104-A6D7-55FE1E56A48C}">
      <dgm:prSet/>
      <dgm:spPr/>
      <dgm:t>
        <a:bodyPr/>
        <a:lstStyle/>
        <a:p>
          <a:r>
            <a:rPr lang="en-US" dirty="0"/>
            <a:t>Segment</a:t>
          </a:r>
        </a:p>
      </dgm:t>
    </dgm:pt>
    <dgm:pt modelId="{2E212358-8624-4951-9EDE-36B7209763D2}" type="parTrans" cxnId="{2E57D0C6-23BF-4562-B752-7EB79E6AA807}">
      <dgm:prSet/>
      <dgm:spPr/>
      <dgm:t>
        <a:bodyPr/>
        <a:lstStyle/>
        <a:p>
          <a:endParaRPr lang="en-US"/>
        </a:p>
      </dgm:t>
    </dgm:pt>
    <dgm:pt modelId="{FA5DD4DF-201B-4475-82E7-74816CC38737}" type="sibTrans" cxnId="{2E57D0C6-23BF-4562-B752-7EB79E6AA807}">
      <dgm:prSet/>
      <dgm:spPr/>
      <dgm:t>
        <a:bodyPr/>
        <a:lstStyle/>
        <a:p>
          <a:pPr algn="ctr"/>
          <a:r>
            <a:rPr lang="en-US" dirty="0"/>
            <a:t>228</a:t>
          </a:r>
        </a:p>
      </dgm:t>
    </dgm:pt>
    <dgm:pt modelId="{CAE0F6DB-84D1-42E4-BF96-169D72D6DD17}">
      <dgm:prSet/>
      <dgm:spPr/>
      <dgm:t>
        <a:bodyPr/>
        <a:lstStyle/>
        <a:p>
          <a:r>
            <a:rPr lang="en-US" dirty="0"/>
            <a:t>Intersection</a:t>
          </a:r>
        </a:p>
      </dgm:t>
    </dgm:pt>
    <dgm:pt modelId="{B70B8BCF-8C57-434D-AD2E-CD9B03AEFA79}" type="parTrans" cxnId="{1C5D2AEC-0F73-4F6D-846A-A658C5ECDF55}">
      <dgm:prSet/>
      <dgm:spPr/>
      <dgm:t>
        <a:bodyPr/>
        <a:lstStyle/>
        <a:p>
          <a:endParaRPr lang="en-US"/>
        </a:p>
      </dgm:t>
    </dgm:pt>
    <dgm:pt modelId="{18A1DE7D-53AF-45AB-9158-7DB85928522B}" type="sibTrans" cxnId="{1C5D2AEC-0F73-4F6D-846A-A658C5ECDF55}">
      <dgm:prSet/>
      <dgm:spPr/>
      <dgm:t>
        <a:bodyPr/>
        <a:lstStyle/>
        <a:p>
          <a:pPr algn="ctr"/>
          <a:r>
            <a:rPr lang="en-US" dirty="0"/>
            <a:t>32</a:t>
          </a:r>
        </a:p>
      </dgm:t>
    </dgm:pt>
    <dgm:pt modelId="{2B143B3C-8EFA-45BD-83C3-78645231370C}" type="pres">
      <dgm:prSet presAssocID="{CC8E1625-48DA-40FC-8569-7530277EE9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65F64D-9C84-4110-9977-E89933D6E327}" type="pres">
      <dgm:prSet presAssocID="{2F808C6C-0AD9-4346-9FDA-B76A4A293ABD}" presName="hierRoot1" presStyleCnt="0">
        <dgm:presLayoutVars>
          <dgm:hierBranch val="init"/>
        </dgm:presLayoutVars>
      </dgm:prSet>
      <dgm:spPr/>
    </dgm:pt>
    <dgm:pt modelId="{8BC5CA9C-DBDC-4E8D-BD1C-B2CBAE61E375}" type="pres">
      <dgm:prSet presAssocID="{2F808C6C-0AD9-4346-9FDA-B76A4A293ABD}" presName="rootComposite1" presStyleCnt="0"/>
      <dgm:spPr/>
    </dgm:pt>
    <dgm:pt modelId="{7E1FFDBE-B6C7-4EDB-8C2C-29C82D0392A0}" type="pres">
      <dgm:prSet presAssocID="{2F808C6C-0AD9-4346-9FDA-B76A4A293ABD}" presName="rootText1" presStyleLbl="node0" presStyleIdx="0" presStyleCnt="1">
        <dgm:presLayoutVars>
          <dgm:chMax/>
          <dgm:chPref val="3"/>
        </dgm:presLayoutVars>
      </dgm:prSet>
      <dgm:spPr/>
    </dgm:pt>
    <dgm:pt modelId="{16CFC7AC-6078-4C8E-8B02-F7AAE2B3138D}" type="pres">
      <dgm:prSet presAssocID="{2F808C6C-0AD9-4346-9FDA-B76A4A293ABD}" presName="titleText1" presStyleLbl="fgAcc0" presStyleIdx="0" presStyleCnt="1" custLinFactNeighborX="1276" custLinFactNeighborY="28060">
        <dgm:presLayoutVars>
          <dgm:chMax val="0"/>
          <dgm:chPref val="0"/>
        </dgm:presLayoutVars>
      </dgm:prSet>
      <dgm:spPr/>
    </dgm:pt>
    <dgm:pt modelId="{FC17F011-A2A5-4F03-B5EB-83C5831781F0}" type="pres">
      <dgm:prSet presAssocID="{2F808C6C-0AD9-4346-9FDA-B76A4A293ABD}" presName="rootConnector1" presStyleLbl="node1" presStyleIdx="0" presStyleCnt="14"/>
      <dgm:spPr/>
    </dgm:pt>
    <dgm:pt modelId="{468A10D2-EC95-4CA6-8879-CFD603209283}" type="pres">
      <dgm:prSet presAssocID="{2F808C6C-0AD9-4346-9FDA-B76A4A293ABD}" presName="hierChild2" presStyleCnt="0"/>
      <dgm:spPr/>
    </dgm:pt>
    <dgm:pt modelId="{068D6CFC-E43E-4DD5-AF62-CFDB1F2A8339}" type="pres">
      <dgm:prSet presAssocID="{E1AFF43D-CA92-40DE-9014-86DF26118C94}" presName="Name37" presStyleLbl="parChTrans1D2" presStyleIdx="0" presStyleCnt="2"/>
      <dgm:spPr/>
    </dgm:pt>
    <dgm:pt modelId="{811FFF74-7939-44FA-98B9-4DA1C7C7A19E}" type="pres">
      <dgm:prSet presAssocID="{F44B7608-FEAA-4A01-BF16-62CA96B16101}" presName="hierRoot2" presStyleCnt="0">
        <dgm:presLayoutVars>
          <dgm:hierBranch val="init"/>
        </dgm:presLayoutVars>
      </dgm:prSet>
      <dgm:spPr/>
    </dgm:pt>
    <dgm:pt modelId="{45E2A77D-9DB4-416E-993D-F5CF5318AE8B}" type="pres">
      <dgm:prSet presAssocID="{F44B7608-FEAA-4A01-BF16-62CA96B16101}" presName="rootComposite" presStyleCnt="0"/>
      <dgm:spPr/>
    </dgm:pt>
    <dgm:pt modelId="{F995597C-0A79-420F-AA8D-F0F528F99AD8}" type="pres">
      <dgm:prSet presAssocID="{F44B7608-FEAA-4A01-BF16-62CA96B16101}" presName="rootText" presStyleLbl="node1" presStyleIdx="0" presStyleCnt="14">
        <dgm:presLayoutVars>
          <dgm:chMax/>
          <dgm:chPref val="3"/>
        </dgm:presLayoutVars>
      </dgm:prSet>
      <dgm:spPr/>
    </dgm:pt>
    <dgm:pt modelId="{7A7A1C2E-04F2-4A8C-AFCF-6A1600D25F49}" type="pres">
      <dgm:prSet presAssocID="{F44B7608-FEAA-4A01-BF16-62CA96B16101}" presName="titleText2" presStyleLbl="fgAcc1" presStyleIdx="0" presStyleCnt="14">
        <dgm:presLayoutVars>
          <dgm:chMax val="0"/>
          <dgm:chPref val="0"/>
        </dgm:presLayoutVars>
      </dgm:prSet>
      <dgm:spPr/>
    </dgm:pt>
    <dgm:pt modelId="{D8E83EDA-CF82-4DDC-91DB-2C7218CA74D4}" type="pres">
      <dgm:prSet presAssocID="{F44B7608-FEAA-4A01-BF16-62CA96B16101}" presName="rootConnector" presStyleLbl="node2" presStyleIdx="0" presStyleCnt="0"/>
      <dgm:spPr/>
    </dgm:pt>
    <dgm:pt modelId="{B105E9E4-CCDC-43F4-8F7D-EE95B0A03173}" type="pres">
      <dgm:prSet presAssocID="{F44B7608-FEAA-4A01-BF16-62CA96B16101}" presName="hierChild4" presStyleCnt="0"/>
      <dgm:spPr/>
    </dgm:pt>
    <dgm:pt modelId="{F9DEA4B8-A52E-47DB-B70F-8E6148522F06}" type="pres">
      <dgm:prSet presAssocID="{97FD2441-FFFD-402C-80B5-ED0265CC714E}" presName="Name37" presStyleLbl="parChTrans1D3" presStyleIdx="0" presStyleCnt="4"/>
      <dgm:spPr/>
    </dgm:pt>
    <dgm:pt modelId="{19CE82D7-1D7B-413E-9C57-140E597196F9}" type="pres">
      <dgm:prSet presAssocID="{3B78B190-1DF0-4314-A9F0-672966264308}" presName="hierRoot2" presStyleCnt="0">
        <dgm:presLayoutVars>
          <dgm:hierBranch val="init"/>
        </dgm:presLayoutVars>
      </dgm:prSet>
      <dgm:spPr/>
    </dgm:pt>
    <dgm:pt modelId="{9466EC33-FD20-4001-90BD-0B63482A32D5}" type="pres">
      <dgm:prSet presAssocID="{3B78B190-1DF0-4314-A9F0-672966264308}" presName="rootComposite" presStyleCnt="0"/>
      <dgm:spPr/>
    </dgm:pt>
    <dgm:pt modelId="{6A6BF549-9655-4EB8-8889-D4B653270AAF}" type="pres">
      <dgm:prSet presAssocID="{3B78B190-1DF0-4314-A9F0-672966264308}" presName="rootText" presStyleLbl="node1" presStyleIdx="1" presStyleCnt="14">
        <dgm:presLayoutVars>
          <dgm:chMax/>
          <dgm:chPref val="3"/>
        </dgm:presLayoutVars>
      </dgm:prSet>
      <dgm:spPr/>
    </dgm:pt>
    <dgm:pt modelId="{E0A17F18-0FC8-4347-A81C-B40AEEA01149}" type="pres">
      <dgm:prSet presAssocID="{3B78B190-1DF0-4314-A9F0-672966264308}" presName="titleText2" presStyleLbl="fgAcc1" presStyleIdx="1" presStyleCnt="14">
        <dgm:presLayoutVars>
          <dgm:chMax val="0"/>
          <dgm:chPref val="0"/>
        </dgm:presLayoutVars>
      </dgm:prSet>
      <dgm:spPr/>
    </dgm:pt>
    <dgm:pt modelId="{C5BBD3EC-EAEF-4A13-A5C1-0A6C9229F299}" type="pres">
      <dgm:prSet presAssocID="{3B78B190-1DF0-4314-A9F0-672966264308}" presName="rootConnector" presStyleLbl="node3" presStyleIdx="0" presStyleCnt="0"/>
      <dgm:spPr/>
    </dgm:pt>
    <dgm:pt modelId="{B8F66823-5880-4A0E-81FD-6BB687986D67}" type="pres">
      <dgm:prSet presAssocID="{3B78B190-1DF0-4314-A9F0-672966264308}" presName="hierChild4" presStyleCnt="0"/>
      <dgm:spPr/>
    </dgm:pt>
    <dgm:pt modelId="{8B0C8554-B11D-4A59-96B6-FFFBD1AAC0C1}" type="pres">
      <dgm:prSet presAssocID="{B3CB7EAE-7BE7-4A13-8401-EB58AB65CB46}" presName="Name37" presStyleLbl="parChTrans1D4" presStyleIdx="0" presStyleCnt="8"/>
      <dgm:spPr/>
    </dgm:pt>
    <dgm:pt modelId="{1AA8B04A-EB55-4CF5-B29E-24E69AEA209D}" type="pres">
      <dgm:prSet presAssocID="{67E06F4A-8FE1-4920-AC3D-98EEB2FD8345}" presName="hierRoot2" presStyleCnt="0">
        <dgm:presLayoutVars>
          <dgm:hierBranch val="init"/>
        </dgm:presLayoutVars>
      </dgm:prSet>
      <dgm:spPr/>
    </dgm:pt>
    <dgm:pt modelId="{6C6542CE-8B5C-4A4A-B5B2-2465A1826C6D}" type="pres">
      <dgm:prSet presAssocID="{67E06F4A-8FE1-4920-AC3D-98EEB2FD8345}" presName="rootComposite" presStyleCnt="0"/>
      <dgm:spPr/>
    </dgm:pt>
    <dgm:pt modelId="{CDF5243A-10B6-46B9-B705-3956BB8E8211}" type="pres">
      <dgm:prSet presAssocID="{67E06F4A-8FE1-4920-AC3D-98EEB2FD8345}" presName="rootText" presStyleLbl="node1" presStyleIdx="2" presStyleCnt="14">
        <dgm:presLayoutVars>
          <dgm:chMax/>
          <dgm:chPref val="3"/>
        </dgm:presLayoutVars>
      </dgm:prSet>
      <dgm:spPr/>
    </dgm:pt>
    <dgm:pt modelId="{C73C58B6-2337-45CE-B9AE-058591B03330}" type="pres">
      <dgm:prSet presAssocID="{67E06F4A-8FE1-4920-AC3D-98EEB2FD8345}" presName="titleText2" presStyleLbl="fgAcc1" presStyleIdx="2" presStyleCnt="14">
        <dgm:presLayoutVars>
          <dgm:chMax val="0"/>
          <dgm:chPref val="0"/>
        </dgm:presLayoutVars>
      </dgm:prSet>
      <dgm:spPr/>
    </dgm:pt>
    <dgm:pt modelId="{C4F98DDD-71F8-4B51-8FAC-F2CDA1069C23}" type="pres">
      <dgm:prSet presAssocID="{67E06F4A-8FE1-4920-AC3D-98EEB2FD8345}" presName="rootConnector" presStyleLbl="node4" presStyleIdx="0" presStyleCnt="0"/>
      <dgm:spPr/>
    </dgm:pt>
    <dgm:pt modelId="{BA171818-2E69-4A66-B721-186FB87273E6}" type="pres">
      <dgm:prSet presAssocID="{67E06F4A-8FE1-4920-AC3D-98EEB2FD8345}" presName="hierChild4" presStyleCnt="0"/>
      <dgm:spPr/>
    </dgm:pt>
    <dgm:pt modelId="{8E52585A-7406-4CFE-B5D3-06D3687B71E6}" type="pres">
      <dgm:prSet presAssocID="{67E06F4A-8FE1-4920-AC3D-98EEB2FD8345}" presName="hierChild5" presStyleCnt="0"/>
      <dgm:spPr/>
    </dgm:pt>
    <dgm:pt modelId="{E2612AEC-5C15-4353-A6DF-080C4F43671D}" type="pres">
      <dgm:prSet presAssocID="{967560D5-04B6-4C1F-96D3-F2CF1B232B51}" presName="Name37" presStyleLbl="parChTrans1D4" presStyleIdx="1" presStyleCnt="8"/>
      <dgm:spPr/>
    </dgm:pt>
    <dgm:pt modelId="{1B3A6931-9F94-44D7-AA07-56AC2DC07396}" type="pres">
      <dgm:prSet presAssocID="{7D2700A3-9998-4446-BCDB-3D2F3750E5B8}" presName="hierRoot2" presStyleCnt="0">
        <dgm:presLayoutVars>
          <dgm:hierBranch val="init"/>
        </dgm:presLayoutVars>
      </dgm:prSet>
      <dgm:spPr/>
    </dgm:pt>
    <dgm:pt modelId="{352A48FF-2D0F-4060-989A-75776F2C74A2}" type="pres">
      <dgm:prSet presAssocID="{7D2700A3-9998-4446-BCDB-3D2F3750E5B8}" presName="rootComposite" presStyleCnt="0"/>
      <dgm:spPr/>
    </dgm:pt>
    <dgm:pt modelId="{DA07A4EF-4F4C-4E01-BA80-37097399C712}" type="pres">
      <dgm:prSet presAssocID="{7D2700A3-9998-4446-BCDB-3D2F3750E5B8}" presName="rootText" presStyleLbl="node1" presStyleIdx="3" presStyleCnt="14">
        <dgm:presLayoutVars>
          <dgm:chMax/>
          <dgm:chPref val="3"/>
        </dgm:presLayoutVars>
      </dgm:prSet>
      <dgm:spPr/>
    </dgm:pt>
    <dgm:pt modelId="{EA8CD9F1-965E-46CA-806B-CA6211C75970}" type="pres">
      <dgm:prSet presAssocID="{7D2700A3-9998-4446-BCDB-3D2F3750E5B8}" presName="titleText2" presStyleLbl="fgAcc1" presStyleIdx="3" presStyleCnt="14">
        <dgm:presLayoutVars>
          <dgm:chMax val="0"/>
          <dgm:chPref val="0"/>
        </dgm:presLayoutVars>
      </dgm:prSet>
      <dgm:spPr/>
    </dgm:pt>
    <dgm:pt modelId="{63E83C12-C1BC-4A63-AB6C-716FA8525339}" type="pres">
      <dgm:prSet presAssocID="{7D2700A3-9998-4446-BCDB-3D2F3750E5B8}" presName="rootConnector" presStyleLbl="node4" presStyleIdx="0" presStyleCnt="0"/>
      <dgm:spPr/>
    </dgm:pt>
    <dgm:pt modelId="{454B64AB-5656-4CD0-A502-C109B4534A03}" type="pres">
      <dgm:prSet presAssocID="{7D2700A3-9998-4446-BCDB-3D2F3750E5B8}" presName="hierChild4" presStyleCnt="0"/>
      <dgm:spPr/>
    </dgm:pt>
    <dgm:pt modelId="{373982B0-62C7-491E-B47E-757E1B8647FF}" type="pres">
      <dgm:prSet presAssocID="{7D2700A3-9998-4446-BCDB-3D2F3750E5B8}" presName="hierChild5" presStyleCnt="0"/>
      <dgm:spPr/>
    </dgm:pt>
    <dgm:pt modelId="{FF098B02-52EA-431E-8D39-7759E8969575}" type="pres">
      <dgm:prSet presAssocID="{3B78B190-1DF0-4314-A9F0-672966264308}" presName="hierChild5" presStyleCnt="0"/>
      <dgm:spPr/>
    </dgm:pt>
    <dgm:pt modelId="{C5BD22F0-3949-4B49-BCF1-26536997DCD9}" type="pres">
      <dgm:prSet presAssocID="{4182FFAF-EA8A-41F2-9AB5-67C94570CD0B}" presName="Name37" presStyleLbl="parChTrans1D3" presStyleIdx="1" presStyleCnt="4"/>
      <dgm:spPr/>
    </dgm:pt>
    <dgm:pt modelId="{F877ABA6-7E1C-44F8-8DBD-1D4D5C4CF546}" type="pres">
      <dgm:prSet presAssocID="{93FE2B1F-9C29-4267-AA29-EF10FAE61F35}" presName="hierRoot2" presStyleCnt="0">
        <dgm:presLayoutVars>
          <dgm:hierBranch val="init"/>
        </dgm:presLayoutVars>
      </dgm:prSet>
      <dgm:spPr/>
    </dgm:pt>
    <dgm:pt modelId="{2D7F917E-7E55-460F-8129-0E03C6B77A07}" type="pres">
      <dgm:prSet presAssocID="{93FE2B1F-9C29-4267-AA29-EF10FAE61F35}" presName="rootComposite" presStyleCnt="0"/>
      <dgm:spPr/>
    </dgm:pt>
    <dgm:pt modelId="{D2067C19-AFEF-4F46-AA8C-7753D85D950B}" type="pres">
      <dgm:prSet presAssocID="{93FE2B1F-9C29-4267-AA29-EF10FAE61F35}" presName="rootText" presStyleLbl="node1" presStyleIdx="4" presStyleCnt="14">
        <dgm:presLayoutVars>
          <dgm:chMax/>
          <dgm:chPref val="3"/>
        </dgm:presLayoutVars>
      </dgm:prSet>
      <dgm:spPr/>
    </dgm:pt>
    <dgm:pt modelId="{40BEDA86-058B-4EC9-A64E-68778757FAF8}" type="pres">
      <dgm:prSet presAssocID="{93FE2B1F-9C29-4267-AA29-EF10FAE61F35}" presName="titleText2" presStyleLbl="fgAcc1" presStyleIdx="4" presStyleCnt="14">
        <dgm:presLayoutVars>
          <dgm:chMax val="0"/>
          <dgm:chPref val="0"/>
        </dgm:presLayoutVars>
      </dgm:prSet>
      <dgm:spPr/>
    </dgm:pt>
    <dgm:pt modelId="{AF32AD1B-FAA4-4883-8CB0-7B822881110B}" type="pres">
      <dgm:prSet presAssocID="{93FE2B1F-9C29-4267-AA29-EF10FAE61F35}" presName="rootConnector" presStyleLbl="node3" presStyleIdx="0" presStyleCnt="0"/>
      <dgm:spPr/>
    </dgm:pt>
    <dgm:pt modelId="{75702DD4-20DA-4A0B-BC07-250A99E7C5B4}" type="pres">
      <dgm:prSet presAssocID="{93FE2B1F-9C29-4267-AA29-EF10FAE61F35}" presName="hierChild4" presStyleCnt="0"/>
      <dgm:spPr/>
    </dgm:pt>
    <dgm:pt modelId="{83D1D59E-3A0E-47AD-A16F-BD743232AB75}" type="pres">
      <dgm:prSet presAssocID="{D0C2A741-D4D3-44E9-A9C8-9843A6C0A78A}" presName="Name37" presStyleLbl="parChTrans1D4" presStyleIdx="2" presStyleCnt="8"/>
      <dgm:spPr/>
    </dgm:pt>
    <dgm:pt modelId="{D4CB1694-BC91-4888-9C77-4A00706B25BD}" type="pres">
      <dgm:prSet presAssocID="{A0197C62-A583-41B1-B388-69A663487355}" presName="hierRoot2" presStyleCnt="0">
        <dgm:presLayoutVars>
          <dgm:hierBranch val="init"/>
        </dgm:presLayoutVars>
      </dgm:prSet>
      <dgm:spPr/>
    </dgm:pt>
    <dgm:pt modelId="{A1541F39-D8EF-4806-8B9B-427000E9348F}" type="pres">
      <dgm:prSet presAssocID="{A0197C62-A583-41B1-B388-69A663487355}" presName="rootComposite" presStyleCnt="0"/>
      <dgm:spPr/>
    </dgm:pt>
    <dgm:pt modelId="{6BD5C4D7-3525-452D-93EF-49F4B58088A7}" type="pres">
      <dgm:prSet presAssocID="{A0197C62-A583-41B1-B388-69A663487355}" presName="rootText" presStyleLbl="node1" presStyleIdx="5" presStyleCnt="14">
        <dgm:presLayoutVars>
          <dgm:chMax/>
          <dgm:chPref val="3"/>
        </dgm:presLayoutVars>
      </dgm:prSet>
      <dgm:spPr/>
    </dgm:pt>
    <dgm:pt modelId="{39FC05C1-9F0A-4010-89B4-8F4C8B9E58DD}" type="pres">
      <dgm:prSet presAssocID="{A0197C62-A583-41B1-B388-69A663487355}" presName="titleText2" presStyleLbl="fgAcc1" presStyleIdx="5" presStyleCnt="14">
        <dgm:presLayoutVars>
          <dgm:chMax val="0"/>
          <dgm:chPref val="0"/>
        </dgm:presLayoutVars>
      </dgm:prSet>
      <dgm:spPr/>
    </dgm:pt>
    <dgm:pt modelId="{8AE086B3-8FB4-4FA4-967B-1BFBB4B4530E}" type="pres">
      <dgm:prSet presAssocID="{A0197C62-A583-41B1-B388-69A663487355}" presName="rootConnector" presStyleLbl="node4" presStyleIdx="0" presStyleCnt="0"/>
      <dgm:spPr/>
    </dgm:pt>
    <dgm:pt modelId="{8046E2F7-2FD1-4278-8D42-89FFFECA7AF7}" type="pres">
      <dgm:prSet presAssocID="{A0197C62-A583-41B1-B388-69A663487355}" presName="hierChild4" presStyleCnt="0"/>
      <dgm:spPr/>
    </dgm:pt>
    <dgm:pt modelId="{E7A0ECCB-7496-458F-89A5-CA9C659B6126}" type="pres">
      <dgm:prSet presAssocID="{A0197C62-A583-41B1-B388-69A663487355}" presName="hierChild5" presStyleCnt="0"/>
      <dgm:spPr/>
    </dgm:pt>
    <dgm:pt modelId="{68C73BEE-5545-408D-9848-52EF3397B9DA}" type="pres">
      <dgm:prSet presAssocID="{02BE665E-DF3D-416A-A7BD-4C175B8C4988}" presName="Name37" presStyleLbl="parChTrans1D4" presStyleIdx="3" presStyleCnt="8"/>
      <dgm:spPr/>
    </dgm:pt>
    <dgm:pt modelId="{4F4567C4-0030-4650-A8E5-6A174EE634BE}" type="pres">
      <dgm:prSet presAssocID="{451B8DB8-B7A3-4F0E-98F8-EF7C51111CD1}" presName="hierRoot2" presStyleCnt="0">
        <dgm:presLayoutVars>
          <dgm:hierBranch val="init"/>
        </dgm:presLayoutVars>
      </dgm:prSet>
      <dgm:spPr/>
    </dgm:pt>
    <dgm:pt modelId="{7B4B72C6-DACA-47DD-BE2A-E4BDEFDED36F}" type="pres">
      <dgm:prSet presAssocID="{451B8DB8-B7A3-4F0E-98F8-EF7C51111CD1}" presName="rootComposite" presStyleCnt="0"/>
      <dgm:spPr/>
    </dgm:pt>
    <dgm:pt modelId="{86DD306A-51E4-41E4-8146-94C8C0ECF852}" type="pres">
      <dgm:prSet presAssocID="{451B8DB8-B7A3-4F0E-98F8-EF7C51111CD1}" presName="rootText" presStyleLbl="node1" presStyleIdx="6" presStyleCnt="14">
        <dgm:presLayoutVars>
          <dgm:chMax/>
          <dgm:chPref val="3"/>
        </dgm:presLayoutVars>
      </dgm:prSet>
      <dgm:spPr/>
    </dgm:pt>
    <dgm:pt modelId="{7334D925-11D4-4A28-BEDD-225D36E26777}" type="pres">
      <dgm:prSet presAssocID="{451B8DB8-B7A3-4F0E-98F8-EF7C51111CD1}" presName="titleText2" presStyleLbl="fgAcc1" presStyleIdx="6" presStyleCnt="14">
        <dgm:presLayoutVars>
          <dgm:chMax val="0"/>
          <dgm:chPref val="0"/>
        </dgm:presLayoutVars>
      </dgm:prSet>
      <dgm:spPr/>
    </dgm:pt>
    <dgm:pt modelId="{2B306414-280E-4806-BE1A-D0E9D2346AF3}" type="pres">
      <dgm:prSet presAssocID="{451B8DB8-B7A3-4F0E-98F8-EF7C51111CD1}" presName="rootConnector" presStyleLbl="node4" presStyleIdx="0" presStyleCnt="0"/>
      <dgm:spPr/>
    </dgm:pt>
    <dgm:pt modelId="{706EAB74-95BC-4EB5-BF58-151BD1273FDB}" type="pres">
      <dgm:prSet presAssocID="{451B8DB8-B7A3-4F0E-98F8-EF7C51111CD1}" presName="hierChild4" presStyleCnt="0"/>
      <dgm:spPr/>
    </dgm:pt>
    <dgm:pt modelId="{7CC15EEB-C56A-4E85-BFC1-18F4D07FB7CA}" type="pres">
      <dgm:prSet presAssocID="{451B8DB8-B7A3-4F0E-98F8-EF7C51111CD1}" presName="hierChild5" presStyleCnt="0"/>
      <dgm:spPr/>
    </dgm:pt>
    <dgm:pt modelId="{7F00AA5B-BCBC-4EC2-8DC9-38869142792B}" type="pres">
      <dgm:prSet presAssocID="{93FE2B1F-9C29-4267-AA29-EF10FAE61F35}" presName="hierChild5" presStyleCnt="0"/>
      <dgm:spPr/>
    </dgm:pt>
    <dgm:pt modelId="{22FD05D7-4C1D-4269-9DFE-9482B65C4C56}" type="pres">
      <dgm:prSet presAssocID="{F44B7608-FEAA-4A01-BF16-62CA96B16101}" presName="hierChild5" presStyleCnt="0"/>
      <dgm:spPr/>
    </dgm:pt>
    <dgm:pt modelId="{78201627-713D-44B0-963B-9D8858C0A69E}" type="pres">
      <dgm:prSet presAssocID="{3A29BB27-4A3B-4592-A50F-24CC3DA3E30A}" presName="Name37" presStyleLbl="parChTrans1D2" presStyleIdx="1" presStyleCnt="2"/>
      <dgm:spPr/>
    </dgm:pt>
    <dgm:pt modelId="{9AFA2E9E-79F8-46FC-BEF7-0356B04DFAFA}" type="pres">
      <dgm:prSet presAssocID="{2557EAC1-B48C-4DFF-B8F2-DC0562F72E9B}" presName="hierRoot2" presStyleCnt="0">
        <dgm:presLayoutVars>
          <dgm:hierBranch val="init"/>
        </dgm:presLayoutVars>
      </dgm:prSet>
      <dgm:spPr/>
    </dgm:pt>
    <dgm:pt modelId="{77E640EA-5A6E-488F-985F-242C605D89E8}" type="pres">
      <dgm:prSet presAssocID="{2557EAC1-B48C-4DFF-B8F2-DC0562F72E9B}" presName="rootComposite" presStyleCnt="0"/>
      <dgm:spPr/>
    </dgm:pt>
    <dgm:pt modelId="{4DE5E57C-46B6-48F9-9540-09B6A310776A}" type="pres">
      <dgm:prSet presAssocID="{2557EAC1-B48C-4DFF-B8F2-DC0562F72E9B}" presName="rootText" presStyleLbl="node1" presStyleIdx="7" presStyleCnt="14">
        <dgm:presLayoutVars>
          <dgm:chMax/>
          <dgm:chPref val="3"/>
        </dgm:presLayoutVars>
      </dgm:prSet>
      <dgm:spPr/>
    </dgm:pt>
    <dgm:pt modelId="{E74B029B-0411-420D-BFAF-5BAFB2D4B1E4}" type="pres">
      <dgm:prSet presAssocID="{2557EAC1-B48C-4DFF-B8F2-DC0562F72E9B}" presName="titleText2" presStyleLbl="fgAcc1" presStyleIdx="7" presStyleCnt="14">
        <dgm:presLayoutVars>
          <dgm:chMax val="0"/>
          <dgm:chPref val="0"/>
        </dgm:presLayoutVars>
      </dgm:prSet>
      <dgm:spPr/>
    </dgm:pt>
    <dgm:pt modelId="{ACDB1BF0-19A0-45C1-BBA8-883C4ECC2055}" type="pres">
      <dgm:prSet presAssocID="{2557EAC1-B48C-4DFF-B8F2-DC0562F72E9B}" presName="rootConnector" presStyleLbl="node2" presStyleIdx="0" presStyleCnt="0"/>
      <dgm:spPr/>
    </dgm:pt>
    <dgm:pt modelId="{D4A60DDE-5ABB-4F7A-A1BF-558E735E9905}" type="pres">
      <dgm:prSet presAssocID="{2557EAC1-B48C-4DFF-B8F2-DC0562F72E9B}" presName="hierChild4" presStyleCnt="0"/>
      <dgm:spPr/>
    </dgm:pt>
    <dgm:pt modelId="{2C725FD8-5660-4D32-B043-19389CD8E11C}" type="pres">
      <dgm:prSet presAssocID="{B0FF520E-1453-40C6-8633-D68D32C5D249}" presName="Name37" presStyleLbl="parChTrans1D3" presStyleIdx="2" presStyleCnt="4"/>
      <dgm:spPr/>
    </dgm:pt>
    <dgm:pt modelId="{50026E1C-0748-4CC3-802B-8DFA8FAC75C0}" type="pres">
      <dgm:prSet presAssocID="{A73ED841-F27A-4B19-B331-3CA2FBDF2F86}" presName="hierRoot2" presStyleCnt="0">
        <dgm:presLayoutVars>
          <dgm:hierBranch val="init"/>
        </dgm:presLayoutVars>
      </dgm:prSet>
      <dgm:spPr/>
    </dgm:pt>
    <dgm:pt modelId="{DBA75957-7653-41B4-856E-934138F457EA}" type="pres">
      <dgm:prSet presAssocID="{A73ED841-F27A-4B19-B331-3CA2FBDF2F86}" presName="rootComposite" presStyleCnt="0"/>
      <dgm:spPr/>
    </dgm:pt>
    <dgm:pt modelId="{33CAC875-47C7-4F6C-B4D1-798918D2839E}" type="pres">
      <dgm:prSet presAssocID="{A73ED841-F27A-4B19-B331-3CA2FBDF2F86}" presName="rootText" presStyleLbl="node1" presStyleIdx="8" presStyleCnt="14">
        <dgm:presLayoutVars>
          <dgm:chMax/>
          <dgm:chPref val="3"/>
        </dgm:presLayoutVars>
      </dgm:prSet>
      <dgm:spPr/>
    </dgm:pt>
    <dgm:pt modelId="{8BD58506-D595-4542-B7A3-51CC5C274D4E}" type="pres">
      <dgm:prSet presAssocID="{A73ED841-F27A-4B19-B331-3CA2FBDF2F86}" presName="titleText2" presStyleLbl="fgAcc1" presStyleIdx="8" presStyleCnt="14">
        <dgm:presLayoutVars>
          <dgm:chMax val="0"/>
          <dgm:chPref val="0"/>
        </dgm:presLayoutVars>
      </dgm:prSet>
      <dgm:spPr/>
    </dgm:pt>
    <dgm:pt modelId="{C41B0636-9583-409A-8475-BDF1FA710196}" type="pres">
      <dgm:prSet presAssocID="{A73ED841-F27A-4B19-B331-3CA2FBDF2F86}" presName="rootConnector" presStyleLbl="node3" presStyleIdx="0" presStyleCnt="0"/>
      <dgm:spPr/>
    </dgm:pt>
    <dgm:pt modelId="{79B8CA9C-001F-4883-A0F0-917FD4B46166}" type="pres">
      <dgm:prSet presAssocID="{A73ED841-F27A-4B19-B331-3CA2FBDF2F86}" presName="hierChild4" presStyleCnt="0"/>
      <dgm:spPr/>
    </dgm:pt>
    <dgm:pt modelId="{42229248-8D98-4347-AB7B-FBE20395CB36}" type="pres">
      <dgm:prSet presAssocID="{0AA80836-42A9-45F3-92E8-C32B89AA7EEF}" presName="Name37" presStyleLbl="parChTrans1D4" presStyleIdx="4" presStyleCnt="8"/>
      <dgm:spPr/>
    </dgm:pt>
    <dgm:pt modelId="{E73B4187-D2B9-4CF2-BF4C-0DCBD13BFF13}" type="pres">
      <dgm:prSet presAssocID="{9014C5E8-5AC4-45F3-BD99-D462F8701768}" presName="hierRoot2" presStyleCnt="0">
        <dgm:presLayoutVars>
          <dgm:hierBranch val="init"/>
        </dgm:presLayoutVars>
      </dgm:prSet>
      <dgm:spPr/>
    </dgm:pt>
    <dgm:pt modelId="{6CA74DF9-7B81-4283-B812-CD98AAB67D02}" type="pres">
      <dgm:prSet presAssocID="{9014C5E8-5AC4-45F3-BD99-D462F8701768}" presName="rootComposite" presStyleCnt="0"/>
      <dgm:spPr/>
    </dgm:pt>
    <dgm:pt modelId="{2692056E-BD0F-4D6E-A503-4D0CB2C51A30}" type="pres">
      <dgm:prSet presAssocID="{9014C5E8-5AC4-45F3-BD99-D462F8701768}" presName="rootText" presStyleLbl="node1" presStyleIdx="9" presStyleCnt="14">
        <dgm:presLayoutVars>
          <dgm:chMax/>
          <dgm:chPref val="3"/>
        </dgm:presLayoutVars>
      </dgm:prSet>
      <dgm:spPr/>
    </dgm:pt>
    <dgm:pt modelId="{F7872A30-33C3-4E38-A33A-37894E3BD6B7}" type="pres">
      <dgm:prSet presAssocID="{9014C5E8-5AC4-45F3-BD99-D462F8701768}" presName="titleText2" presStyleLbl="fgAcc1" presStyleIdx="9" presStyleCnt="14">
        <dgm:presLayoutVars>
          <dgm:chMax val="0"/>
          <dgm:chPref val="0"/>
        </dgm:presLayoutVars>
      </dgm:prSet>
      <dgm:spPr/>
    </dgm:pt>
    <dgm:pt modelId="{44F60853-3A14-413C-8E4B-36F3FA6AB713}" type="pres">
      <dgm:prSet presAssocID="{9014C5E8-5AC4-45F3-BD99-D462F8701768}" presName="rootConnector" presStyleLbl="node4" presStyleIdx="0" presStyleCnt="0"/>
      <dgm:spPr/>
    </dgm:pt>
    <dgm:pt modelId="{8A457995-6B81-40B0-ADE6-CD0EB43C5510}" type="pres">
      <dgm:prSet presAssocID="{9014C5E8-5AC4-45F3-BD99-D462F8701768}" presName="hierChild4" presStyleCnt="0"/>
      <dgm:spPr/>
    </dgm:pt>
    <dgm:pt modelId="{9DEC47DD-EA49-4069-B5DE-745DB2257731}" type="pres">
      <dgm:prSet presAssocID="{9014C5E8-5AC4-45F3-BD99-D462F8701768}" presName="hierChild5" presStyleCnt="0"/>
      <dgm:spPr/>
    </dgm:pt>
    <dgm:pt modelId="{0F285750-5209-4FFF-AB12-7C9349604785}" type="pres">
      <dgm:prSet presAssocID="{F603A317-23D2-4301-812D-FE2FAB71D1FB}" presName="Name37" presStyleLbl="parChTrans1D4" presStyleIdx="5" presStyleCnt="8"/>
      <dgm:spPr/>
    </dgm:pt>
    <dgm:pt modelId="{6188E9DD-BC4C-4719-AED8-1F26F44781B0}" type="pres">
      <dgm:prSet presAssocID="{66E2AD5F-CA56-42CB-AF2A-9F3B630854D3}" presName="hierRoot2" presStyleCnt="0">
        <dgm:presLayoutVars>
          <dgm:hierBranch val="init"/>
        </dgm:presLayoutVars>
      </dgm:prSet>
      <dgm:spPr/>
    </dgm:pt>
    <dgm:pt modelId="{5527B0E7-B758-4697-844A-72C40AD544C7}" type="pres">
      <dgm:prSet presAssocID="{66E2AD5F-CA56-42CB-AF2A-9F3B630854D3}" presName="rootComposite" presStyleCnt="0"/>
      <dgm:spPr/>
    </dgm:pt>
    <dgm:pt modelId="{4B9CE61E-77F8-4985-8FD2-88F3AD4291FF}" type="pres">
      <dgm:prSet presAssocID="{66E2AD5F-CA56-42CB-AF2A-9F3B630854D3}" presName="rootText" presStyleLbl="node1" presStyleIdx="10" presStyleCnt="14">
        <dgm:presLayoutVars>
          <dgm:chMax/>
          <dgm:chPref val="3"/>
        </dgm:presLayoutVars>
      </dgm:prSet>
      <dgm:spPr/>
    </dgm:pt>
    <dgm:pt modelId="{FABC0F57-FB4C-45F8-B860-B1EB6EA08FD8}" type="pres">
      <dgm:prSet presAssocID="{66E2AD5F-CA56-42CB-AF2A-9F3B630854D3}" presName="titleText2" presStyleLbl="fgAcc1" presStyleIdx="10" presStyleCnt="14">
        <dgm:presLayoutVars>
          <dgm:chMax val="0"/>
          <dgm:chPref val="0"/>
        </dgm:presLayoutVars>
      </dgm:prSet>
      <dgm:spPr/>
    </dgm:pt>
    <dgm:pt modelId="{025E557D-9364-421C-B96B-133FB55A0C49}" type="pres">
      <dgm:prSet presAssocID="{66E2AD5F-CA56-42CB-AF2A-9F3B630854D3}" presName="rootConnector" presStyleLbl="node4" presStyleIdx="0" presStyleCnt="0"/>
      <dgm:spPr/>
    </dgm:pt>
    <dgm:pt modelId="{F69ED853-C537-4347-A97F-051241F8472E}" type="pres">
      <dgm:prSet presAssocID="{66E2AD5F-CA56-42CB-AF2A-9F3B630854D3}" presName="hierChild4" presStyleCnt="0"/>
      <dgm:spPr/>
    </dgm:pt>
    <dgm:pt modelId="{7BD5E03A-57CD-4FCD-95E2-EF4FFA5FFED6}" type="pres">
      <dgm:prSet presAssocID="{66E2AD5F-CA56-42CB-AF2A-9F3B630854D3}" presName="hierChild5" presStyleCnt="0"/>
      <dgm:spPr/>
    </dgm:pt>
    <dgm:pt modelId="{ABDBA065-5C45-4A49-B516-2268664FA848}" type="pres">
      <dgm:prSet presAssocID="{A73ED841-F27A-4B19-B331-3CA2FBDF2F86}" presName="hierChild5" presStyleCnt="0"/>
      <dgm:spPr/>
    </dgm:pt>
    <dgm:pt modelId="{4D51B532-D1CA-4E14-8460-E3139BB0DB32}" type="pres">
      <dgm:prSet presAssocID="{211B4928-006E-4340-BB3E-CC3FE56D93E6}" presName="Name37" presStyleLbl="parChTrans1D3" presStyleIdx="3" presStyleCnt="4"/>
      <dgm:spPr/>
    </dgm:pt>
    <dgm:pt modelId="{E7B8C75C-8FE3-4F33-8F76-58BA9032B634}" type="pres">
      <dgm:prSet presAssocID="{D9FEC579-A10E-4D58-BF45-DD79F4780168}" presName="hierRoot2" presStyleCnt="0">
        <dgm:presLayoutVars>
          <dgm:hierBranch val="init"/>
        </dgm:presLayoutVars>
      </dgm:prSet>
      <dgm:spPr/>
    </dgm:pt>
    <dgm:pt modelId="{95228513-34D0-4D3D-8101-120F7B681DB0}" type="pres">
      <dgm:prSet presAssocID="{D9FEC579-A10E-4D58-BF45-DD79F4780168}" presName="rootComposite" presStyleCnt="0"/>
      <dgm:spPr/>
    </dgm:pt>
    <dgm:pt modelId="{327FB0F9-618B-4E35-8631-D50C6D7C2D9D}" type="pres">
      <dgm:prSet presAssocID="{D9FEC579-A10E-4D58-BF45-DD79F4780168}" presName="rootText" presStyleLbl="node1" presStyleIdx="11" presStyleCnt="14">
        <dgm:presLayoutVars>
          <dgm:chMax/>
          <dgm:chPref val="3"/>
        </dgm:presLayoutVars>
      </dgm:prSet>
      <dgm:spPr/>
    </dgm:pt>
    <dgm:pt modelId="{FD29288E-2A2D-4577-95B9-FADBDBCDB935}" type="pres">
      <dgm:prSet presAssocID="{D9FEC579-A10E-4D58-BF45-DD79F4780168}" presName="titleText2" presStyleLbl="fgAcc1" presStyleIdx="11" presStyleCnt="14">
        <dgm:presLayoutVars>
          <dgm:chMax val="0"/>
          <dgm:chPref val="0"/>
        </dgm:presLayoutVars>
      </dgm:prSet>
      <dgm:spPr/>
    </dgm:pt>
    <dgm:pt modelId="{12CAC060-A32F-441F-8112-7C13DC817339}" type="pres">
      <dgm:prSet presAssocID="{D9FEC579-A10E-4D58-BF45-DD79F4780168}" presName="rootConnector" presStyleLbl="node3" presStyleIdx="0" presStyleCnt="0"/>
      <dgm:spPr/>
    </dgm:pt>
    <dgm:pt modelId="{89A02A0A-9969-4605-9CC0-A8A6F4F8AC1C}" type="pres">
      <dgm:prSet presAssocID="{D9FEC579-A10E-4D58-BF45-DD79F4780168}" presName="hierChild4" presStyleCnt="0"/>
      <dgm:spPr/>
    </dgm:pt>
    <dgm:pt modelId="{D4EADE70-1434-466E-9D3C-6F234C830F4B}" type="pres">
      <dgm:prSet presAssocID="{2E212358-8624-4951-9EDE-36B7209763D2}" presName="Name37" presStyleLbl="parChTrans1D4" presStyleIdx="6" presStyleCnt="8"/>
      <dgm:spPr/>
    </dgm:pt>
    <dgm:pt modelId="{875DEE79-E20D-43B6-9037-A3404B758DC8}" type="pres">
      <dgm:prSet presAssocID="{E5A508EB-F13A-4104-A6D7-55FE1E56A48C}" presName="hierRoot2" presStyleCnt="0">
        <dgm:presLayoutVars>
          <dgm:hierBranch val="init"/>
        </dgm:presLayoutVars>
      </dgm:prSet>
      <dgm:spPr/>
    </dgm:pt>
    <dgm:pt modelId="{ADF18AD3-3E8D-44E6-B3BC-B08DB9163766}" type="pres">
      <dgm:prSet presAssocID="{E5A508EB-F13A-4104-A6D7-55FE1E56A48C}" presName="rootComposite" presStyleCnt="0"/>
      <dgm:spPr/>
    </dgm:pt>
    <dgm:pt modelId="{0545C323-F09D-4002-8E93-1FBFB9AC76A2}" type="pres">
      <dgm:prSet presAssocID="{E5A508EB-F13A-4104-A6D7-55FE1E56A48C}" presName="rootText" presStyleLbl="node1" presStyleIdx="12" presStyleCnt="14">
        <dgm:presLayoutVars>
          <dgm:chMax/>
          <dgm:chPref val="3"/>
        </dgm:presLayoutVars>
      </dgm:prSet>
      <dgm:spPr/>
    </dgm:pt>
    <dgm:pt modelId="{2667B9D7-2D42-400D-B14C-523F3F74AD35}" type="pres">
      <dgm:prSet presAssocID="{E5A508EB-F13A-4104-A6D7-55FE1E56A48C}" presName="titleText2" presStyleLbl="fgAcc1" presStyleIdx="12" presStyleCnt="14">
        <dgm:presLayoutVars>
          <dgm:chMax val="0"/>
          <dgm:chPref val="0"/>
        </dgm:presLayoutVars>
      </dgm:prSet>
      <dgm:spPr/>
    </dgm:pt>
    <dgm:pt modelId="{A3ECCD34-1F6F-4F43-B783-8FC3D1B7A744}" type="pres">
      <dgm:prSet presAssocID="{E5A508EB-F13A-4104-A6D7-55FE1E56A48C}" presName="rootConnector" presStyleLbl="node4" presStyleIdx="0" presStyleCnt="0"/>
      <dgm:spPr/>
    </dgm:pt>
    <dgm:pt modelId="{648FF55E-368E-4E8C-AD36-AA9FD1D6FBFF}" type="pres">
      <dgm:prSet presAssocID="{E5A508EB-F13A-4104-A6D7-55FE1E56A48C}" presName="hierChild4" presStyleCnt="0"/>
      <dgm:spPr/>
    </dgm:pt>
    <dgm:pt modelId="{40EBF7AD-28A2-4AAF-A8E3-6C57FD9C551B}" type="pres">
      <dgm:prSet presAssocID="{E5A508EB-F13A-4104-A6D7-55FE1E56A48C}" presName="hierChild5" presStyleCnt="0"/>
      <dgm:spPr/>
    </dgm:pt>
    <dgm:pt modelId="{639F76FF-44D1-4237-AB24-77C95B6030EE}" type="pres">
      <dgm:prSet presAssocID="{B70B8BCF-8C57-434D-AD2E-CD9B03AEFA79}" presName="Name37" presStyleLbl="parChTrans1D4" presStyleIdx="7" presStyleCnt="8"/>
      <dgm:spPr/>
    </dgm:pt>
    <dgm:pt modelId="{1A46213D-EEBB-45CB-8E5C-E2DA357CEB63}" type="pres">
      <dgm:prSet presAssocID="{CAE0F6DB-84D1-42E4-BF96-169D72D6DD17}" presName="hierRoot2" presStyleCnt="0">
        <dgm:presLayoutVars>
          <dgm:hierBranch val="init"/>
        </dgm:presLayoutVars>
      </dgm:prSet>
      <dgm:spPr/>
    </dgm:pt>
    <dgm:pt modelId="{29E7D5F6-3292-4246-8284-F989AA7480D2}" type="pres">
      <dgm:prSet presAssocID="{CAE0F6DB-84D1-42E4-BF96-169D72D6DD17}" presName="rootComposite" presStyleCnt="0"/>
      <dgm:spPr/>
    </dgm:pt>
    <dgm:pt modelId="{C27803F8-B90F-4B0C-8918-0A4D9E0B7814}" type="pres">
      <dgm:prSet presAssocID="{CAE0F6DB-84D1-42E4-BF96-169D72D6DD17}" presName="rootText" presStyleLbl="node1" presStyleIdx="13" presStyleCnt="14">
        <dgm:presLayoutVars>
          <dgm:chMax/>
          <dgm:chPref val="3"/>
        </dgm:presLayoutVars>
      </dgm:prSet>
      <dgm:spPr/>
    </dgm:pt>
    <dgm:pt modelId="{85CE617F-29B0-44F4-9F87-7FCB1F56CBB3}" type="pres">
      <dgm:prSet presAssocID="{CAE0F6DB-84D1-42E4-BF96-169D72D6DD17}" presName="titleText2" presStyleLbl="fgAcc1" presStyleIdx="13" presStyleCnt="14">
        <dgm:presLayoutVars>
          <dgm:chMax val="0"/>
          <dgm:chPref val="0"/>
        </dgm:presLayoutVars>
      </dgm:prSet>
      <dgm:spPr/>
    </dgm:pt>
    <dgm:pt modelId="{28F5BA38-2EFA-406D-9100-0E25AF842430}" type="pres">
      <dgm:prSet presAssocID="{CAE0F6DB-84D1-42E4-BF96-169D72D6DD17}" presName="rootConnector" presStyleLbl="node4" presStyleIdx="0" presStyleCnt="0"/>
      <dgm:spPr/>
    </dgm:pt>
    <dgm:pt modelId="{9B275D05-3357-46A1-A50C-0A1673563CB5}" type="pres">
      <dgm:prSet presAssocID="{CAE0F6DB-84D1-42E4-BF96-169D72D6DD17}" presName="hierChild4" presStyleCnt="0"/>
      <dgm:spPr/>
    </dgm:pt>
    <dgm:pt modelId="{5BA096DC-E6F4-45D2-9895-A347E442E7CC}" type="pres">
      <dgm:prSet presAssocID="{CAE0F6DB-84D1-42E4-BF96-169D72D6DD17}" presName="hierChild5" presStyleCnt="0"/>
      <dgm:spPr/>
    </dgm:pt>
    <dgm:pt modelId="{E1CDF30F-F526-4F19-BA84-03A5BB29446B}" type="pres">
      <dgm:prSet presAssocID="{D9FEC579-A10E-4D58-BF45-DD79F4780168}" presName="hierChild5" presStyleCnt="0"/>
      <dgm:spPr/>
    </dgm:pt>
    <dgm:pt modelId="{07AF1C71-3673-4739-BD28-15940F9584D8}" type="pres">
      <dgm:prSet presAssocID="{2557EAC1-B48C-4DFF-B8F2-DC0562F72E9B}" presName="hierChild5" presStyleCnt="0"/>
      <dgm:spPr/>
    </dgm:pt>
    <dgm:pt modelId="{A0CA8F5C-9F85-4952-BED0-3F2CEA4BCDCB}" type="pres">
      <dgm:prSet presAssocID="{2F808C6C-0AD9-4346-9FDA-B76A4A293ABD}" presName="hierChild3" presStyleCnt="0"/>
      <dgm:spPr/>
    </dgm:pt>
  </dgm:ptLst>
  <dgm:cxnLst>
    <dgm:cxn modelId="{6A6A1F01-D4D7-4BBA-B73D-800405719A01}" srcId="{93FE2B1F-9C29-4267-AA29-EF10FAE61F35}" destId="{451B8DB8-B7A3-4F0E-98F8-EF7C51111CD1}" srcOrd="1" destOrd="0" parTransId="{02BE665E-DF3D-416A-A7BD-4C175B8C4988}" sibTransId="{7BAF84FC-25B1-4F92-9944-D4ED66276052}"/>
    <dgm:cxn modelId="{7C4E8802-DC35-4E80-8445-DBEC3D89699D}" type="presOf" srcId="{18A1DE7D-53AF-45AB-9158-7DB85928522B}" destId="{85CE617F-29B0-44F4-9F87-7FCB1F56CBB3}" srcOrd="0" destOrd="0" presId="urn:microsoft.com/office/officeart/2008/layout/NameandTitleOrganizationalChart"/>
    <dgm:cxn modelId="{72D1A403-D6C1-4423-B131-465C87A8FCF5}" srcId="{2F808C6C-0AD9-4346-9FDA-B76A4A293ABD}" destId="{F44B7608-FEAA-4A01-BF16-62CA96B16101}" srcOrd="0" destOrd="0" parTransId="{E1AFF43D-CA92-40DE-9014-86DF26118C94}" sibTransId="{DA404BE4-FFA9-4C10-AB72-D7B082A3F9FD}"/>
    <dgm:cxn modelId="{D9150D10-BEE3-4C63-B61D-86F9A9E07573}" type="presOf" srcId="{66E2AD5F-CA56-42CB-AF2A-9F3B630854D3}" destId="{4B9CE61E-77F8-4985-8FD2-88F3AD4291FF}" srcOrd="0" destOrd="0" presId="urn:microsoft.com/office/officeart/2008/layout/NameandTitleOrganizationalChart"/>
    <dgm:cxn modelId="{3721F012-1AD3-4FC0-93DA-911FAE77E82F}" type="presOf" srcId="{93FE2B1F-9C29-4267-AA29-EF10FAE61F35}" destId="{D2067C19-AFEF-4F46-AA8C-7753D85D950B}" srcOrd="0" destOrd="0" presId="urn:microsoft.com/office/officeart/2008/layout/NameandTitleOrganizationalChart"/>
    <dgm:cxn modelId="{4EE49C1B-AA73-434C-9EA0-34CEC2545B55}" type="presOf" srcId="{0AA80836-42A9-45F3-92E8-C32B89AA7EEF}" destId="{42229248-8D98-4347-AB7B-FBE20395CB36}" srcOrd="0" destOrd="0" presId="urn:microsoft.com/office/officeart/2008/layout/NameandTitleOrganizationalChart"/>
    <dgm:cxn modelId="{912D2824-7D26-4185-A560-E5EC78DB1C35}" type="presOf" srcId="{D9FEC579-A10E-4D58-BF45-DD79F4780168}" destId="{12CAC060-A32F-441F-8112-7C13DC817339}" srcOrd="1" destOrd="0" presId="urn:microsoft.com/office/officeart/2008/layout/NameandTitleOrganizationalChart"/>
    <dgm:cxn modelId="{49F3F927-A346-4638-8DC4-BB86E3CE165E}" type="presOf" srcId="{3B78B190-1DF0-4314-A9F0-672966264308}" destId="{6A6BF549-9655-4EB8-8889-D4B653270AAF}" srcOrd="0" destOrd="0" presId="urn:microsoft.com/office/officeart/2008/layout/NameandTitleOrganizationalChart"/>
    <dgm:cxn modelId="{75D67A29-4075-44F8-AE3F-AE7096566509}" type="presOf" srcId="{A1E1AF5A-DFE2-4D3D-B0ED-2C9A21A87B32}" destId="{E74B029B-0411-420D-BFAF-5BAFB2D4B1E4}" srcOrd="0" destOrd="0" presId="urn:microsoft.com/office/officeart/2008/layout/NameandTitleOrganizationalChart"/>
    <dgm:cxn modelId="{29C6FA36-931F-44BF-8F37-F3D34E6AAA87}" type="presOf" srcId="{CC8E1625-48DA-40FC-8569-7530277EE906}" destId="{2B143B3C-8EFA-45BD-83C3-78645231370C}" srcOrd="0" destOrd="0" presId="urn:microsoft.com/office/officeart/2008/layout/NameandTitleOrganizationalChart"/>
    <dgm:cxn modelId="{E467FE38-EE29-4797-AD2B-1E79B1CA9394}" type="presOf" srcId="{A73ED841-F27A-4B19-B331-3CA2FBDF2F86}" destId="{C41B0636-9583-409A-8475-BDF1FA710196}" srcOrd="1" destOrd="0" presId="urn:microsoft.com/office/officeart/2008/layout/NameandTitleOrganizationalChart"/>
    <dgm:cxn modelId="{01A8BC39-0C3A-4FEF-ABFA-837E31A4C787}" type="presOf" srcId="{451B8DB8-B7A3-4F0E-98F8-EF7C51111CD1}" destId="{86DD306A-51E4-41E4-8146-94C8C0ECF852}" srcOrd="0" destOrd="0" presId="urn:microsoft.com/office/officeart/2008/layout/NameandTitleOrganizationalChart"/>
    <dgm:cxn modelId="{CD90133B-432A-45ED-84C1-DD1C4DD771CF}" type="presOf" srcId="{4FFA861C-E4B0-4AFA-8169-4D812D5B95A0}" destId="{E0A17F18-0FC8-4347-A81C-B40AEEA01149}" srcOrd="0" destOrd="0" presId="urn:microsoft.com/office/officeart/2008/layout/NameandTitleOrganizationalChart"/>
    <dgm:cxn modelId="{759CC53C-111D-49C3-9727-6B7AA90B3342}" type="presOf" srcId="{93FE2B1F-9C29-4267-AA29-EF10FAE61F35}" destId="{AF32AD1B-FAA4-4883-8CB0-7B822881110B}" srcOrd="1" destOrd="0" presId="urn:microsoft.com/office/officeart/2008/layout/NameandTitleOrganizationalChart"/>
    <dgm:cxn modelId="{64FA4C5D-99AB-4FB5-B2A9-B9B1A77E116F}" type="presOf" srcId="{2F808C6C-0AD9-4346-9FDA-B76A4A293ABD}" destId="{7E1FFDBE-B6C7-4EDB-8C2C-29C82D0392A0}" srcOrd="0" destOrd="0" presId="urn:microsoft.com/office/officeart/2008/layout/NameandTitleOrganizationalChart"/>
    <dgm:cxn modelId="{6C690C61-EA5E-44B7-B0DB-634A35534916}" type="presOf" srcId="{3A29BB27-4A3B-4592-A50F-24CC3DA3E30A}" destId="{78201627-713D-44B0-963B-9D8858C0A69E}" srcOrd="0" destOrd="0" presId="urn:microsoft.com/office/officeart/2008/layout/NameandTitleOrganizationalChart"/>
    <dgm:cxn modelId="{58053841-3364-4508-80F5-18A138855F0B}" type="presOf" srcId="{DA404BE4-FFA9-4C10-AB72-D7B082A3F9FD}" destId="{7A7A1C2E-04F2-4A8C-AFCF-6A1600D25F49}" srcOrd="0" destOrd="0" presId="urn:microsoft.com/office/officeart/2008/layout/NameandTitleOrganizationalChart"/>
    <dgm:cxn modelId="{DAA9B841-6BDD-4484-B545-AA5F4CA8FA35}" type="presOf" srcId="{DCE4F1C8-FB4D-43C3-95C0-9FAA2FFD747D}" destId="{8BD58506-D595-4542-B7A3-51CC5C274D4E}" srcOrd="0" destOrd="0" presId="urn:microsoft.com/office/officeart/2008/layout/NameandTitleOrganizationalChart"/>
    <dgm:cxn modelId="{6E0EEC62-4AB7-4EF8-B071-E4CFD106295D}" type="presOf" srcId="{2F808C6C-0AD9-4346-9FDA-B76A4A293ABD}" destId="{FC17F011-A2A5-4F03-B5EB-83C5831781F0}" srcOrd="1" destOrd="0" presId="urn:microsoft.com/office/officeart/2008/layout/NameandTitleOrganizationalChart"/>
    <dgm:cxn modelId="{6B617B63-6F26-4F8D-98C8-CC5E269005F6}" srcId="{F44B7608-FEAA-4A01-BF16-62CA96B16101}" destId="{3B78B190-1DF0-4314-A9F0-672966264308}" srcOrd="0" destOrd="0" parTransId="{97FD2441-FFFD-402C-80B5-ED0265CC714E}" sibTransId="{4FFA861C-E4B0-4AFA-8169-4D812D5B95A0}"/>
    <dgm:cxn modelId="{47A19D43-1B88-4DBD-8259-DDC8EA75CDF6}" type="presOf" srcId="{E1AFF43D-CA92-40DE-9014-86DF26118C94}" destId="{068D6CFC-E43E-4DD5-AF62-CFDB1F2A8339}" srcOrd="0" destOrd="0" presId="urn:microsoft.com/office/officeart/2008/layout/NameandTitleOrganizationalChart"/>
    <dgm:cxn modelId="{8155EB45-42F9-45BC-8010-C95255D9493B}" type="presOf" srcId="{D9FEC579-A10E-4D58-BF45-DD79F4780168}" destId="{327FB0F9-618B-4E35-8631-D50C6D7C2D9D}" srcOrd="0" destOrd="0" presId="urn:microsoft.com/office/officeart/2008/layout/NameandTitleOrganizationalChart"/>
    <dgm:cxn modelId="{671B6266-5F3B-4FBB-A55F-9830D1B46614}" srcId="{3B78B190-1DF0-4314-A9F0-672966264308}" destId="{7D2700A3-9998-4446-BCDB-3D2F3750E5B8}" srcOrd="1" destOrd="0" parTransId="{967560D5-04B6-4C1F-96D3-F2CF1B232B51}" sibTransId="{A21353AF-0E55-4E08-AC0E-3F062EF9944A}"/>
    <dgm:cxn modelId="{E5CD6746-B4F6-4B11-8127-DF930F0A47B4}" srcId="{F44B7608-FEAA-4A01-BF16-62CA96B16101}" destId="{93FE2B1F-9C29-4267-AA29-EF10FAE61F35}" srcOrd="1" destOrd="0" parTransId="{4182FFAF-EA8A-41F2-9AB5-67C94570CD0B}" sibTransId="{4ACC34E9-6FD9-4D8E-874C-5DAA69308C53}"/>
    <dgm:cxn modelId="{FB452247-439A-4B13-A0F0-62B22A8AB458}" type="presOf" srcId="{B3CB7EAE-7BE7-4A13-8401-EB58AB65CB46}" destId="{8B0C8554-B11D-4A59-96B6-FFFBD1AAC0C1}" srcOrd="0" destOrd="0" presId="urn:microsoft.com/office/officeart/2008/layout/NameandTitleOrganizationalChart"/>
    <dgm:cxn modelId="{78783F69-64F7-4091-AADA-E00EC63C1954}" type="presOf" srcId="{7D2700A3-9998-4446-BCDB-3D2F3750E5B8}" destId="{63E83C12-C1BC-4A63-AB6C-716FA8525339}" srcOrd="1" destOrd="0" presId="urn:microsoft.com/office/officeart/2008/layout/NameandTitleOrganizationalChart"/>
    <dgm:cxn modelId="{183A1C51-0F76-4FC3-87E5-C7A0AD1B0BFC}" type="presOf" srcId="{F44B7608-FEAA-4A01-BF16-62CA96B16101}" destId="{F995597C-0A79-420F-AA8D-F0F528F99AD8}" srcOrd="0" destOrd="0" presId="urn:microsoft.com/office/officeart/2008/layout/NameandTitleOrganizationalChart"/>
    <dgm:cxn modelId="{87299651-6591-47E5-B6C4-351DAC57764E}" srcId="{93FE2B1F-9C29-4267-AA29-EF10FAE61F35}" destId="{A0197C62-A583-41B1-B388-69A663487355}" srcOrd="0" destOrd="0" parTransId="{D0C2A741-D4D3-44E9-A9C8-9843A6C0A78A}" sibTransId="{3E4C6936-398A-4773-BA16-5837822F181E}"/>
    <dgm:cxn modelId="{A1810852-1707-416F-BF15-20340F97B509}" type="presOf" srcId="{A73ED841-F27A-4B19-B331-3CA2FBDF2F86}" destId="{33CAC875-47C7-4F6C-B4D1-798918D2839E}" srcOrd="0" destOrd="0" presId="urn:microsoft.com/office/officeart/2008/layout/NameandTitleOrganizationalChart"/>
    <dgm:cxn modelId="{355D4772-B474-4E63-9F37-7841873D9B36}" type="presOf" srcId="{7BAF84FC-25B1-4F92-9944-D4ED66276052}" destId="{7334D925-11D4-4A28-BEDD-225D36E26777}" srcOrd="0" destOrd="0" presId="urn:microsoft.com/office/officeart/2008/layout/NameandTitleOrganizationalChart"/>
    <dgm:cxn modelId="{43773E54-60E2-4321-A4A0-23B57D208668}" type="presOf" srcId="{7D2700A3-9998-4446-BCDB-3D2F3750E5B8}" destId="{DA07A4EF-4F4C-4E01-BA80-37097399C712}" srcOrd="0" destOrd="0" presId="urn:microsoft.com/office/officeart/2008/layout/NameandTitleOrganizationalChart"/>
    <dgm:cxn modelId="{4FDA2055-19E5-409F-82B1-6B6327CDC6A9}" srcId="{3B78B190-1DF0-4314-A9F0-672966264308}" destId="{67E06F4A-8FE1-4920-AC3D-98EEB2FD8345}" srcOrd="0" destOrd="0" parTransId="{B3CB7EAE-7BE7-4A13-8401-EB58AB65CB46}" sibTransId="{7B1920E2-9341-4B5B-B4D4-1540B3064F5B}"/>
    <dgm:cxn modelId="{DB812F76-39A6-4FDA-AF9A-57BFB308DA9D}" type="presOf" srcId="{E5A508EB-F13A-4104-A6D7-55FE1E56A48C}" destId="{0545C323-F09D-4002-8E93-1FBFB9AC76A2}" srcOrd="0" destOrd="0" presId="urn:microsoft.com/office/officeart/2008/layout/NameandTitleOrganizationalChart"/>
    <dgm:cxn modelId="{D8C17D56-687F-4A6E-AF40-285A139F984D}" type="presOf" srcId="{48EA1EAA-4281-4568-B8A6-E57230825639}" destId="{F7872A30-33C3-4E38-A33A-37894E3BD6B7}" srcOrd="0" destOrd="0" presId="urn:microsoft.com/office/officeart/2008/layout/NameandTitleOrganizationalChart"/>
    <dgm:cxn modelId="{40171357-561A-4E2E-8545-06D4B7182CC5}" type="presOf" srcId="{A0197C62-A583-41B1-B388-69A663487355}" destId="{6BD5C4D7-3525-452D-93EF-49F4B58088A7}" srcOrd="0" destOrd="0" presId="urn:microsoft.com/office/officeart/2008/layout/NameandTitleOrganizationalChart"/>
    <dgm:cxn modelId="{FF502378-FCFE-453A-A973-FA1F0EA37521}" srcId="{2557EAC1-B48C-4DFF-B8F2-DC0562F72E9B}" destId="{A73ED841-F27A-4B19-B331-3CA2FBDF2F86}" srcOrd="0" destOrd="0" parTransId="{B0FF520E-1453-40C6-8633-D68D32C5D249}" sibTransId="{DCE4F1C8-FB4D-43C3-95C0-9FAA2FFD747D}"/>
    <dgm:cxn modelId="{A7DF7358-8411-4E59-B3D2-46250EAF0EB1}" type="presOf" srcId="{97FD2441-FFFD-402C-80B5-ED0265CC714E}" destId="{F9DEA4B8-A52E-47DB-B70F-8E6148522F06}" srcOrd="0" destOrd="0" presId="urn:microsoft.com/office/officeart/2008/layout/NameandTitleOrganizationalChart"/>
    <dgm:cxn modelId="{A4BAF17A-3674-49F4-B389-12699116822D}" type="presOf" srcId="{4182FFAF-EA8A-41F2-9AB5-67C94570CD0B}" destId="{C5BD22F0-3949-4B49-BCF1-26536997DCD9}" srcOrd="0" destOrd="0" presId="urn:microsoft.com/office/officeart/2008/layout/NameandTitleOrganizationalChart"/>
    <dgm:cxn modelId="{4B4EDC7C-2133-4F5E-A772-FF18644C3E93}" type="presOf" srcId="{F603A317-23D2-4301-812D-FE2FAB71D1FB}" destId="{0F285750-5209-4FFF-AB12-7C9349604785}" srcOrd="0" destOrd="0" presId="urn:microsoft.com/office/officeart/2008/layout/NameandTitleOrganizationalChart"/>
    <dgm:cxn modelId="{EF321C7F-D914-4A71-9151-2EEE008BE720}" type="presOf" srcId="{211B4928-006E-4340-BB3E-CC3FE56D93E6}" destId="{4D51B532-D1CA-4E14-8460-E3139BB0DB32}" srcOrd="0" destOrd="0" presId="urn:microsoft.com/office/officeart/2008/layout/NameandTitleOrganizationalChart"/>
    <dgm:cxn modelId="{D829E182-0D15-4B59-8CAD-5ED7C70501BA}" type="presOf" srcId="{3B78B190-1DF0-4314-A9F0-672966264308}" destId="{C5BBD3EC-EAEF-4A13-A5C1-0A6C9229F299}" srcOrd="1" destOrd="0" presId="urn:microsoft.com/office/officeart/2008/layout/NameandTitleOrganizationalChart"/>
    <dgm:cxn modelId="{DF44D083-D3AD-46A0-8D36-AF96A66AA4E1}" type="presOf" srcId="{F44B7608-FEAA-4A01-BF16-62CA96B16101}" destId="{D8E83EDA-CF82-4DDC-91DB-2C7218CA74D4}" srcOrd="1" destOrd="0" presId="urn:microsoft.com/office/officeart/2008/layout/NameandTitleOrganizationalChart"/>
    <dgm:cxn modelId="{1BBF0386-DA22-4E0F-919F-F5D5A8D99B68}" type="presOf" srcId="{A21353AF-0E55-4E08-AC0E-3F062EF9944A}" destId="{EA8CD9F1-965E-46CA-806B-CA6211C75970}" srcOrd="0" destOrd="0" presId="urn:microsoft.com/office/officeart/2008/layout/NameandTitleOrganizationalChart"/>
    <dgm:cxn modelId="{033A578F-6DD2-4996-823B-66732400D677}" type="presOf" srcId="{67E06F4A-8FE1-4920-AC3D-98EEB2FD8345}" destId="{CDF5243A-10B6-46B9-B705-3956BB8E8211}" srcOrd="0" destOrd="0" presId="urn:microsoft.com/office/officeart/2008/layout/NameandTitleOrganizationalChart"/>
    <dgm:cxn modelId="{D8FE7990-B9D5-4F20-908C-EEA36E55DAA5}" type="presOf" srcId="{9014C5E8-5AC4-45F3-BD99-D462F8701768}" destId="{44F60853-3A14-413C-8E4B-36F3FA6AB713}" srcOrd="1" destOrd="0" presId="urn:microsoft.com/office/officeart/2008/layout/NameandTitleOrganizationalChart"/>
    <dgm:cxn modelId="{48C6B693-68CB-49AF-AD33-9D79EE297F23}" type="presOf" srcId="{B70B8BCF-8C57-434D-AD2E-CD9B03AEFA79}" destId="{639F76FF-44D1-4237-AB24-77C95B6030EE}" srcOrd="0" destOrd="0" presId="urn:microsoft.com/office/officeart/2008/layout/NameandTitleOrganizationalChart"/>
    <dgm:cxn modelId="{F27F3899-6E66-4D4D-9668-C63F99A01EC6}" type="presOf" srcId="{66E2AD5F-CA56-42CB-AF2A-9F3B630854D3}" destId="{025E557D-9364-421C-B96B-133FB55A0C49}" srcOrd="1" destOrd="0" presId="urn:microsoft.com/office/officeart/2008/layout/NameandTitleOrganizationalChart"/>
    <dgm:cxn modelId="{FD13FA99-972B-4004-88D3-26A45C2BA94C}" type="presOf" srcId="{A0197C62-A583-41B1-B388-69A663487355}" destId="{8AE086B3-8FB4-4FA4-967B-1BFBB4B4530E}" srcOrd="1" destOrd="0" presId="urn:microsoft.com/office/officeart/2008/layout/NameandTitleOrganizationalChart"/>
    <dgm:cxn modelId="{D494A69C-FEFE-435B-9FC9-243A66B59D07}" type="presOf" srcId="{C9B84088-C6E0-4B3D-9C4F-9CB83B707991}" destId="{FD29288E-2A2D-4577-95B9-FADBDBCDB935}" srcOrd="0" destOrd="0" presId="urn:microsoft.com/office/officeart/2008/layout/NameandTitleOrganizationalChart"/>
    <dgm:cxn modelId="{CC806BA2-F300-4D0C-AFE1-9717936FEF13}" type="presOf" srcId="{CAE0F6DB-84D1-42E4-BF96-169D72D6DD17}" destId="{C27803F8-B90F-4B0C-8918-0A4D9E0B7814}" srcOrd="0" destOrd="0" presId="urn:microsoft.com/office/officeart/2008/layout/NameandTitleOrganizationalChart"/>
    <dgm:cxn modelId="{704D9CA2-0F96-4B40-BAD4-568FE2BE96C8}" type="presOf" srcId="{7B1920E2-9341-4B5B-B4D4-1540B3064F5B}" destId="{C73C58B6-2337-45CE-B9AE-058591B03330}" srcOrd="0" destOrd="0" presId="urn:microsoft.com/office/officeart/2008/layout/NameandTitleOrganizationalChart"/>
    <dgm:cxn modelId="{33D94EA7-39BD-4584-BD54-35CC3B87B9B4}" type="presOf" srcId="{9014C5E8-5AC4-45F3-BD99-D462F8701768}" destId="{2692056E-BD0F-4D6E-A503-4D0CB2C51A30}" srcOrd="0" destOrd="0" presId="urn:microsoft.com/office/officeart/2008/layout/NameandTitleOrganizationalChart"/>
    <dgm:cxn modelId="{F1F401AF-C9D4-48D1-98FA-1692154E92F3}" type="presOf" srcId="{FA5DD4DF-201B-4475-82E7-74816CC38737}" destId="{2667B9D7-2D42-400D-B14C-523F3F74AD35}" srcOrd="0" destOrd="0" presId="urn:microsoft.com/office/officeart/2008/layout/NameandTitleOrganizationalChart"/>
    <dgm:cxn modelId="{9EB58EB8-3C5E-4282-BE69-873CCB0F849C}" srcId="{2557EAC1-B48C-4DFF-B8F2-DC0562F72E9B}" destId="{D9FEC579-A10E-4D58-BF45-DD79F4780168}" srcOrd="1" destOrd="0" parTransId="{211B4928-006E-4340-BB3E-CC3FE56D93E6}" sibTransId="{C9B84088-C6E0-4B3D-9C4F-9CB83B707991}"/>
    <dgm:cxn modelId="{AF0DD6B9-683F-42B4-8532-6F5423B4DCDE}" type="presOf" srcId="{451B8DB8-B7A3-4F0E-98F8-EF7C51111CD1}" destId="{2B306414-280E-4806-BE1A-D0E9D2346AF3}" srcOrd="1" destOrd="0" presId="urn:microsoft.com/office/officeart/2008/layout/NameandTitleOrganizationalChart"/>
    <dgm:cxn modelId="{C22645BA-1608-4839-A5F6-C919AD439067}" srcId="{CC8E1625-48DA-40FC-8569-7530277EE906}" destId="{2F808C6C-0AD9-4346-9FDA-B76A4A293ABD}" srcOrd="0" destOrd="0" parTransId="{BCB0A28A-5E49-4D7B-9D0A-2E924AE50AF9}" sibTransId="{3BD11570-10C9-4054-94B3-3DACDCB46058}"/>
    <dgm:cxn modelId="{4F6079BB-96A2-4F13-B7E5-5E6F5B1AC190}" type="presOf" srcId="{67E06F4A-8FE1-4920-AC3D-98EEB2FD8345}" destId="{C4F98DDD-71F8-4B51-8FAC-F2CDA1069C23}" srcOrd="1" destOrd="0" presId="urn:microsoft.com/office/officeart/2008/layout/NameandTitleOrganizationalChart"/>
    <dgm:cxn modelId="{2736F4BC-9CD9-4D0E-BD01-2E796FAA3107}" type="presOf" srcId="{B0FF520E-1453-40C6-8633-D68D32C5D249}" destId="{2C725FD8-5660-4D32-B043-19389CD8E11C}" srcOrd="0" destOrd="0" presId="urn:microsoft.com/office/officeart/2008/layout/NameandTitleOrganizationalChart"/>
    <dgm:cxn modelId="{8E0F19C2-1B01-47CF-B3B1-077C4E0CAA88}" srcId="{A73ED841-F27A-4B19-B331-3CA2FBDF2F86}" destId="{9014C5E8-5AC4-45F3-BD99-D462F8701768}" srcOrd="0" destOrd="0" parTransId="{0AA80836-42A9-45F3-92E8-C32B89AA7EEF}" sibTransId="{48EA1EAA-4281-4568-B8A6-E57230825639}"/>
    <dgm:cxn modelId="{1DF76FC3-8B83-49E7-8DAB-EF9D086AD5FB}" srcId="{A73ED841-F27A-4B19-B331-3CA2FBDF2F86}" destId="{66E2AD5F-CA56-42CB-AF2A-9F3B630854D3}" srcOrd="1" destOrd="0" parTransId="{F603A317-23D2-4301-812D-FE2FAB71D1FB}" sibTransId="{62B19228-678A-4D86-B40F-5B0F4D89D1BF}"/>
    <dgm:cxn modelId="{2E57D0C6-23BF-4562-B752-7EB79E6AA807}" srcId="{D9FEC579-A10E-4D58-BF45-DD79F4780168}" destId="{E5A508EB-F13A-4104-A6D7-55FE1E56A48C}" srcOrd="0" destOrd="0" parTransId="{2E212358-8624-4951-9EDE-36B7209763D2}" sibTransId="{FA5DD4DF-201B-4475-82E7-74816CC38737}"/>
    <dgm:cxn modelId="{BE4B81C8-4109-421D-91DA-DC17C7D8DB36}" type="presOf" srcId="{62B19228-678A-4D86-B40F-5B0F4D89D1BF}" destId="{FABC0F57-FB4C-45F8-B860-B1EB6EA08FD8}" srcOrd="0" destOrd="0" presId="urn:microsoft.com/office/officeart/2008/layout/NameandTitleOrganizationalChart"/>
    <dgm:cxn modelId="{460A57CA-0CA0-4269-972D-37184E6C8C08}" type="presOf" srcId="{02BE665E-DF3D-416A-A7BD-4C175B8C4988}" destId="{68C73BEE-5545-408D-9848-52EF3397B9DA}" srcOrd="0" destOrd="0" presId="urn:microsoft.com/office/officeart/2008/layout/NameandTitleOrganizationalChart"/>
    <dgm:cxn modelId="{3D4A0BD2-893B-49EA-B473-CCA89F35F762}" type="presOf" srcId="{CAE0F6DB-84D1-42E4-BF96-169D72D6DD17}" destId="{28F5BA38-2EFA-406D-9100-0E25AF842430}" srcOrd="1" destOrd="0" presId="urn:microsoft.com/office/officeart/2008/layout/NameandTitleOrganizationalChart"/>
    <dgm:cxn modelId="{1F23CDD9-289B-4754-B1A8-2AB9B0F82CE3}" type="presOf" srcId="{2E212358-8624-4951-9EDE-36B7209763D2}" destId="{D4EADE70-1434-466E-9D3C-6F234C830F4B}" srcOrd="0" destOrd="0" presId="urn:microsoft.com/office/officeart/2008/layout/NameandTitleOrganizationalChart"/>
    <dgm:cxn modelId="{0FF7A3DA-BB7D-4644-8A1F-C15F96E7ACD1}" type="presOf" srcId="{3E4C6936-398A-4773-BA16-5837822F181E}" destId="{39FC05C1-9F0A-4010-89B4-8F4C8B9E58DD}" srcOrd="0" destOrd="0" presId="urn:microsoft.com/office/officeart/2008/layout/NameandTitleOrganizationalChart"/>
    <dgm:cxn modelId="{16538DE0-F308-4124-B8F9-90D7802BB142}" type="presOf" srcId="{4ACC34E9-6FD9-4D8E-874C-5DAA69308C53}" destId="{40BEDA86-058B-4EC9-A64E-68778757FAF8}" srcOrd="0" destOrd="0" presId="urn:microsoft.com/office/officeart/2008/layout/NameandTitleOrganizationalChart"/>
    <dgm:cxn modelId="{98CCEDE7-E7C4-4875-9285-8CAB42B06229}" type="presOf" srcId="{3BD11570-10C9-4054-94B3-3DACDCB46058}" destId="{16CFC7AC-6078-4C8E-8B02-F7AAE2B3138D}" srcOrd="0" destOrd="0" presId="urn:microsoft.com/office/officeart/2008/layout/NameandTitleOrganizationalChart"/>
    <dgm:cxn modelId="{1C5D2AEC-0F73-4F6D-846A-A658C5ECDF55}" srcId="{D9FEC579-A10E-4D58-BF45-DD79F4780168}" destId="{CAE0F6DB-84D1-42E4-BF96-169D72D6DD17}" srcOrd="1" destOrd="0" parTransId="{B70B8BCF-8C57-434D-AD2E-CD9B03AEFA79}" sibTransId="{18A1DE7D-53AF-45AB-9158-7DB85928522B}"/>
    <dgm:cxn modelId="{A9F063ED-7BB7-4782-B56F-07DF30277DAA}" type="presOf" srcId="{967560D5-04B6-4C1F-96D3-F2CF1B232B51}" destId="{E2612AEC-5C15-4353-A6DF-080C4F43671D}" srcOrd="0" destOrd="0" presId="urn:microsoft.com/office/officeart/2008/layout/NameandTitleOrganizationalChart"/>
    <dgm:cxn modelId="{85D48EEE-C001-412F-9E7E-2BE9CBF9685F}" type="presOf" srcId="{2557EAC1-B48C-4DFF-B8F2-DC0562F72E9B}" destId="{ACDB1BF0-19A0-45C1-BBA8-883C4ECC2055}" srcOrd="1" destOrd="0" presId="urn:microsoft.com/office/officeart/2008/layout/NameandTitleOrganizationalChart"/>
    <dgm:cxn modelId="{58EF30F1-C20C-4D76-8B79-F83C6512A3AF}" srcId="{2F808C6C-0AD9-4346-9FDA-B76A4A293ABD}" destId="{2557EAC1-B48C-4DFF-B8F2-DC0562F72E9B}" srcOrd="1" destOrd="0" parTransId="{3A29BB27-4A3B-4592-A50F-24CC3DA3E30A}" sibTransId="{A1E1AF5A-DFE2-4D3D-B0ED-2C9A21A87B32}"/>
    <dgm:cxn modelId="{43E3B6F9-194D-4EFB-8878-F0ADE04BDA3A}" type="presOf" srcId="{D0C2A741-D4D3-44E9-A9C8-9843A6C0A78A}" destId="{83D1D59E-3A0E-47AD-A16F-BD743232AB75}" srcOrd="0" destOrd="0" presId="urn:microsoft.com/office/officeart/2008/layout/NameandTitleOrganizationalChart"/>
    <dgm:cxn modelId="{A98DC2F9-2B76-4CC7-AC13-A1D3C086D123}" type="presOf" srcId="{2557EAC1-B48C-4DFF-B8F2-DC0562F72E9B}" destId="{4DE5E57C-46B6-48F9-9540-09B6A310776A}" srcOrd="0" destOrd="0" presId="urn:microsoft.com/office/officeart/2008/layout/NameandTitleOrganizationalChart"/>
    <dgm:cxn modelId="{9EA345FC-6435-49D8-8D4F-74CA8184BCB6}" type="presOf" srcId="{E5A508EB-F13A-4104-A6D7-55FE1E56A48C}" destId="{A3ECCD34-1F6F-4F43-B783-8FC3D1B7A744}" srcOrd="1" destOrd="0" presId="urn:microsoft.com/office/officeart/2008/layout/NameandTitleOrganizationalChart"/>
    <dgm:cxn modelId="{85E697AE-C8E9-48DF-8B08-13832E5028F9}" type="presParOf" srcId="{2B143B3C-8EFA-45BD-83C3-78645231370C}" destId="{0165F64D-9C84-4110-9977-E89933D6E327}" srcOrd="0" destOrd="0" presId="urn:microsoft.com/office/officeart/2008/layout/NameandTitleOrganizationalChart"/>
    <dgm:cxn modelId="{88A3905D-7807-4EAC-A71C-19B56E8F74F1}" type="presParOf" srcId="{0165F64D-9C84-4110-9977-E89933D6E327}" destId="{8BC5CA9C-DBDC-4E8D-BD1C-B2CBAE61E375}" srcOrd="0" destOrd="0" presId="urn:microsoft.com/office/officeart/2008/layout/NameandTitleOrganizationalChart"/>
    <dgm:cxn modelId="{6E4632C2-0938-4B22-9F83-D4D434F0254A}" type="presParOf" srcId="{8BC5CA9C-DBDC-4E8D-BD1C-B2CBAE61E375}" destId="{7E1FFDBE-B6C7-4EDB-8C2C-29C82D0392A0}" srcOrd="0" destOrd="0" presId="urn:microsoft.com/office/officeart/2008/layout/NameandTitleOrganizationalChart"/>
    <dgm:cxn modelId="{96DA1416-85D3-4834-9EC2-68F60EDFE438}" type="presParOf" srcId="{8BC5CA9C-DBDC-4E8D-BD1C-B2CBAE61E375}" destId="{16CFC7AC-6078-4C8E-8B02-F7AAE2B3138D}" srcOrd="1" destOrd="0" presId="urn:microsoft.com/office/officeart/2008/layout/NameandTitleOrganizationalChart"/>
    <dgm:cxn modelId="{EB603B56-0455-4306-BB93-B9B0473EC505}" type="presParOf" srcId="{8BC5CA9C-DBDC-4E8D-BD1C-B2CBAE61E375}" destId="{FC17F011-A2A5-4F03-B5EB-83C5831781F0}" srcOrd="2" destOrd="0" presId="urn:microsoft.com/office/officeart/2008/layout/NameandTitleOrganizationalChart"/>
    <dgm:cxn modelId="{80A0AF97-9F64-4598-AFA6-A687D9DF22A9}" type="presParOf" srcId="{0165F64D-9C84-4110-9977-E89933D6E327}" destId="{468A10D2-EC95-4CA6-8879-CFD603209283}" srcOrd="1" destOrd="0" presId="urn:microsoft.com/office/officeart/2008/layout/NameandTitleOrganizationalChart"/>
    <dgm:cxn modelId="{20526A77-E003-4961-A0E8-689E3A113B80}" type="presParOf" srcId="{468A10D2-EC95-4CA6-8879-CFD603209283}" destId="{068D6CFC-E43E-4DD5-AF62-CFDB1F2A8339}" srcOrd="0" destOrd="0" presId="urn:microsoft.com/office/officeart/2008/layout/NameandTitleOrganizationalChart"/>
    <dgm:cxn modelId="{A255565E-FDB2-412F-B923-7AD1AF530542}" type="presParOf" srcId="{468A10D2-EC95-4CA6-8879-CFD603209283}" destId="{811FFF74-7939-44FA-98B9-4DA1C7C7A19E}" srcOrd="1" destOrd="0" presId="urn:microsoft.com/office/officeart/2008/layout/NameandTitleOrganizationalChart"/>
    <dgm:cxn modelId="{D14CA6A8-4E9F-44D2-9F8A-4E66FAF7B52E}" type="presParOf" srcId="{811FFF74-7939-44FA-98B9-4DA1C7C7A19E}" destId="{45E2A77D-9DB4-416E-993D-F5CF5318AE8B}" srcOrd="0" destOrd="0" presId="urn:microsoft.com/office/officeart/2008/layout/NameandTitleOrganizationalChart"/>
    <dgm:cxn modelId="{98C04E3B-CE59-4F15-BD0A-B6D446F926F5}" type="presParOf" srcId="{45E2A77D-9DB4-416E-993D-F5CF5318AE8B}" destId="{F995597C-0A79-420F-AA8D-F0F528F99AD8}" srcOrd="0" destOrd="0" presId="urn:microsoft.com/office/officeart/2008/layout/NameandTitleOrganizationalChart"/>
    <dgm:cxn modelId="{F3355E41-AAC7-4B70-8519-C4226C882832}" type="presParOf" srcId="{45E2A77D-9DB4-416E-993D-F5CF5318AE8B}" destId="{7A7A1C2E-04F2-4A8C-AFCF-6A1600D25F49}" srcOrd="1" destOrd="0" presId="urn:microsoft.com/office/officeart/2008/layout/NameandTitleOrganizationalChart"/>
    <dgm:cxn modelId="{7B230E09-3011-4A79-BB15-6A8A79CABB32}" type="presParOf" srcId="{45E2A77D-9DB4-416E-993D-F5CF5318AE8B}" destId="{D8E83EDA-CF82-4DDC-91DB-2C7218CA74D4}" srcOrd="2" destOrd="0" presId="urn:microsoft.com/office/officeart/2008/layout/NameandTitleOrganizationalChart"/>
    <dgm:cxn modelId="{12CD4CB0-0658-4E14-B087-DCE89E47B9FC}" type="presParOf" srcId="{811FFF74-7939-44FA-98B9-4DA1C7C7A19E}" destId="{B105E9E4-CCDC-43F4-8F7D-EE95B0A03173}" srcOrd="1" destOrd="0" presId="urn:microsoft.com/office/officeart/2008/layout/NameandTitleOrganizationalChart"/>
    <dgm:cxn modelId="{4D81283F-37EB-48F5-99FC-F196EEE5AA28}" type="presParOf" srcId="{B105E9E4-CCDC-43F4-8F7D-EE95B0A03173}" destId="{F9DEA4B8-A52E-47DB-B70F-8E6148522F06}" srcOrd="0" destOrd="0" presId="urn:microsoft.com/office/officeart/2008/layout/NameandTitleOrganizationalChart"/>
    <dgm:cxn modelId="{D51B7821-C86A-4D0D-99D4-A5C4AADD96CA}" type="presParOf" srcId="{B105E9E4-CCDC-43F4-8F7D-EE95B0A03173}" destId="{19CE82D7-1D7B-413E-9C57-140E597196F9}" srcOrd="1" destOrd="0" presId="urn:microsoft.com/office/officeart/2008/layout/NameandTitleOrganizationalChart"/>
    <dgm:cxn modelId="{794F593D-B74A-46AC-A5A1-4658BB76D638}" type="presParOf" srcId="{19CE82D7-1D7B-413E-9C57-140E597196F9}" destId="{9466EC33-FD20-4001-90BD-0B63482A32D5}" srcOrd="0" destOrd="0" presId="urn:microsoft.com/office/officeart/2008/layout/NameandTitleOrganizationalChart"/>
    <dgm:cxn modelId="{3E349187-7AB3-45B2-8935-7C2425DE0229}" type="presParOf" srcId="{9466EC33-FD20-4001-90BD-0B63482A32D5}" destId="{6A6BF549-9655-4EB8-8889-D4B653270AAF}" srcOrd="0" destOrd="0" presId="urn:microsoft.com/office/officeart/2008/layout/NameandTitleOrganizationalChart"/>
    <dgm:cxn modelId="{752FD81A-9552-4535-9D18-796634AC2DF5}" type="presParOf" srcId="{9466EC33-FD20-4001-90BD-0B63482A32D5}" destId="{E0A17F18-0FC8-4347-A81C-B40AEEA01149}" srcOrd="1" destOrd="0" presId="urn:microsoft.com/office/officeart/2008/layout/NameandTitleOrganizationalChart"/>
    <dgm:cxn modelId="{BF64EA10-1F00-4A8B-AB45-867370905A4D}" type="presParOf" srcId="{9466EC33-FD20-4001-90BD-0B63482A32D5}" destId="{C5BBD3EC-EAEF-4A13-A5C1-0A6C9229F299}" srcOrd="2" destOrd="0" presId="urn:microsoft.com/office/officeart/2008/layout/NameandTitleOrganizationalChart"/>
    <dgm:cxn modelId="{DA0B765F-084F-4F70-A357-53B679648E3A}" type="presParOf" srcId="{19CE82D7-1D7B-413E-9C57-140E597196F9}" destId="{B8F66823-5880-4A0E-81FD-6BB687986D67}" srcOrd="1" destOrd="0" presId="urn:microsoft.com/office/officeart/2008/layout/NameandTitleOrganizationalChart"/>
    <dgm:cxn modelId="{9E960CC7-DE49-4ECA-B679-E5BF321A1338}" type="presParOf" srcId="{B8F66823-5880-4A0E-81FD-6BB687986D67}" destId="{8B0C8554-B11D-4A59-96B6-FFFBD1AAC0C1}" srcOrd="0" destOrd="0" presId="urn:microsoft.com/office/officeart/2008/layout/NameandTitleOrganizationalChart"/>
    <dgm:cxn modelId="{29821C1C-EE49-4110-8D60-97B99731D8B4}" type="presParOf" srcId="{B8F66823-5880-4A0E-81FD-6BB687986D67}" destId="{1AA8B04A-EB55-4CF5-B29E-24E69AEA209D}" srcOrd="1" destOrd="0" presId="urn:microsoft.com/office/officeart/2008/layout/NameandTitleOrganizationalChart"/>
    <dgm:cxn modelId="{8A6B5F20-480E-4535-943E-B24E8A29DF93}" type="presParOf" srcId="{1AA8B04A-EB55-4CF5-B29E-24E69AEA209D}" destId="{6C6542CE-8B5C-4A4A-B5B2-2465A1826C6D}" srcOrd="0" destOrd="0" presId="urn:microsoft.com/office/officeart/2008/layout/NameandTitleOrganizationalChart"/>
    <dgm:cxn modelId="{1A044AB2-FCDD-4D4D-881B-BDD4FFA54CE5}" type="presParOf" srcId="{6C6542CE-8B5C-4A4A-B5B2-2465A1826C6D}" destId="{CDF5243A-10B6-46B9-B705-3956BB8E8211}" srcOrd="0" destOrd="0" presId="urn:microsoft.com/office/officeart/2008/layout/NameandTitleOrganizationalChart"/>
    <dgm:cxn modelId="{8EE57309-A967-475D-92DC-FF8659426DC9}" type="presParOf" srcId="{6C6542CE-8B5C-4A4A-B5B2-2465A1826C6D}" destId="{C73C58B6-2337-45CE-B9AE-058591B03330}" srcOrd="1" destOrd="0" presId="urn:microsoft.com/office/officeart/2008/layout/NameandTitleOrganizationalChart"/>
    <dgm:cxn modelId="{909F4D3C-20C4-428E-9FAB-53B3747FE7CE}" type="presParOf" srcId="{6C6542CE-8B5C-4A4A-B5B2-2465A1826C6D}" destId="{C4F98DDD-71F8-4B51-8FAC-F2CDA1069C23}" srcOrd="2" destOrd="0" presId="urn:microsoft.com/office/officeart/2008/layout/NameandTitleOrganizationalChart"/>
    <dgm:cxn modelId="{5B0B9DC9-7585-432E-95A5-9A068168D2B0}" type="presParOf" srcId="{1AA8B04A-EB55-4CF5-B29E-24E69AEA209D}" destId="{BA171818-2E69-4A66-B721-186FB87273E6}" srcOrd="1" destOrd="0" presId="urn:microsoft.com/office/officeart/2008/layout/NameandTitleOrganizationalChart"/>
    <dgm:cxn modelId="{4620DBC5-4013-4C1E-930F-D29A8A60C38F}" type="presParOf" srcId="{1AA8B04A-EB55-4CF5-B29E-24E69AEA209D}" destId="{8E52585A-7406-4CFE-B5D3-06D3687B71E6}" srcOrd="2" destOrd="0" presId="urn:microsoft.com/office/officeart/2008/layout/NameandTitleOrganizationalChart"/>
    <dgm:cxn modelId="{62BE7856-1259-4D54-973B-F3638518F8D8}" type="presParOf" srcId="{B8F66823-5880-4A0E-81FD-6BB687986D67}" destId="{E2612AEC-5C15-4353-A6DF-080C4F43671D}" srcOrd="2" destOrd="0" presId="urn:microsoft.com/office/officeart/2008/layout/NameandTitleOrganizationalChart"/>
    <dgm:cxn modelId="{246967A8-B17E-4859-911C-3849B038A2DC}" type="presParOf" srcId="{B8F66823-5880-4A0E-81FD-6BB687986D67}" destId="{1B3A6931-9F94-44D7-AA07-56AC2DC07396}" srcOrd="3" destOrd="0" presId="urn:microsoft.com/office/officeart/2008/layout/NameandTitleOrganizationalChart"/>
    <dgm:cxn modelId="{28542CEA-BC2A-425D-9886-140BF5FDC57D}" type="presParOf" srcId="{1B3A6931-9F94-44D7-AA07-56AC2DC07396}" destId="{352A48FF-2D0F-4060-989A-75776F2C74A2}" srcOrd="0" destOrd="0" presId="urn:microsoft.com/office/officeart/2008/layout/NameandTitleOrganizationalChart"/>
    <dgm:cxn modelId="{5AA9222B-6E5A-404B-9074-8B82820F4ADD}" type="presParOf" srcId="{352A48FF-2D0F-4060-989A-75776F2C74A2}" destId="{DA07A4EF-4F4C-4E01-BA80-37097399C712}" srcOrd="0" destOrd="0" presId="urn:microsoft.com/office/officeart/2008/layout/NameandTitleOrganizationalChart"/>
    <dgm:cxn modelId="{3D537AF7-C233-4186-9131-9CF3238A3256}" type="presParOf" srcId="{352A48FF-2D0F-4060-989A-75776F2C74A2}" destId="{EA8CD9F1-965E-46CA-806B-CA6211C75970}" srcOrd="1" destOrd="0" presId="urn:microsoft.com/office/officeart/2008/layout/NameandTitleOrganizationalChart"/>
    <dgm:cxn modelId="{350084CC-F932-4178-BCFD-725187A82002}" type="presParOf" srcId="{352A48FF-2D0F-4060-989A-75776F2C74A2}" destId="{63E83C12-C1BC-4A63-AB6C-716FA8525339}" srcOrd="2" destOrd="0" presId="urn:microsoft.com/office/officeart/2008/layout/NameandTitleOrganizationalChart"/>
    <dgm:cxn modelId="{BEC44DFE-EBCD-4628-ADD1-9B096F893606}" type="presParOf" srcId="{1B3A6931-9F94-44D7-AA07-56AC2DC07396}" destId="{454B64AB-5656-4CD0-A502-C109B4534A03}" srcOrd="1" destOrd="0" presId="urn:microsoft.com/office/officeart/2008/layout/NameandTitleOrganizationalChart"/>
    <dgm:cxn modelId="{563CE720-5A25-4DBC-BCF3-0A51DCDD15F2}" type="presParOf" srcId="{1B3A6931-9F94-44D7-AA07-56AC2DC07396}" destId="{373982B0-62C7-491E-B47E-757E1B8647FF}" srcOrd="2" destOrd="0" presId="urn:microsoft.com/office/officeart/2008/layout/NameandTitleOrganizationalChart"/>
    <dgm:cxn modelId="{92127C3B-26C7-494C-8CE7-94A657D785E0}" type="presParOf" srcId="{19CE82D7-1D7B-413E-9C57-140E597196F9}" destId="{FF098B02-52EA-431E-8D39-7759E8969575}" srcOrd="2" destOrd="0" presId="urn:microsoft.com/office/officeart/2008/layout/NameandTitleOrganizationalChart"/>
    <dgm:cxn modelId="{42A946E0-C382-4C5A-AA6E-8BADCA787568}" type="presParOf" srcId="{B105E9E4-CCDC-43F4-8F7D-EE95B0A03173}" destId="{C5BD22F0-3949-4B49-BCF1-26536997DCD9}" srcOrd="2" destOrd="0" presId="urn:microsoft.com/office/officeart/2008/layout/NameandTitleOrganizationalChart"/>
    <dgm:cxn modelId="{9AB70286-1DB5-4894-811C-21CF4A55E02D}" type="presParOf" srcId="{B105E9E4-CCDC-43F4-8F7D-EE95B0A03173}" destId="{F877ABA6-7E1C-44F8-8DBD-1D4D5C4CF546}" srcOrd="3" destOrd="0" presId="urn:microsoft.com/office/officeart/2008/layout/NameandTitleOrganizationalChart"/>
    <dgm:cxn modelId="{E95D0EDA-911D-41D6-B584-7DAF9210B291}" type="presParOf" srcId="{F877ABA6-7E1C-44F8-8DBD-1D4D5C4CF546}" destId="{2D7F917E-7E55-460F-8129-0E03C6B77A07}" srcOrd="0" destOrd="0" presId="urn:microsoft.com/office/officeart/2008/layout/NameandTitleOrganizationalChart"/>
    <dgm:cxn modelId="{D1BF130B-2A8A-4622-BD42-469250DD6639}" type="presParOf" srcId="{2D7F917E-7E55-460F-8129-0E03C6B77A07}" destId="{D2067C19-AFEF-4F46-AA8C-7753D85D950B}" srcOrd="0" destOrd="0" presId="urn:microsoft.com/office/officeart/2008/layout/NameandTitleOrganizationalChart"/>
    <dgm:cxn modelId="{34701F28-2FBF-4A6A-AC13-41695BEED391}" type="presParOf" srcId="{2D7F917E-7E55-460F-8129-0E03C6B77A07}" destId="{40BEDA86-058B-4EC9-A64E-68778757FAF8}" srcOrd="1" destOrd="0" presId="urn:microsoft.com/office/officeart/2008/layout/NameandTitleOrganizationalChart"/>
    <dgm:cxn modelId="{B9D5E3E6-65A6-43D2-B168-4292E8B77457}" type="presParOf" srcId="{2D7F917E-7E55-460F-8129-0E03C6B77A07}" destId="{AF32AD1B-FAA4-4883-8CB0-7B822881110B}" srcOrd="2" destOrd="0" presId="urn:microsoft.com/office/officeart/2008/layout/NameandTitleOrganizationalChart"/>
    <dgm:cxn modelId="{3AB1A4C6-D805-493B-A17B-79B6D1D4F6E5}" type="presParOf" srcId="{F877ABA6-7E1C-44F8-8DBD-1D4D5C4CF546}" destId="{75702DD4-20DA-4A0B-BC07-250A99E7C5B4}" srcOrd="1" destOrd="0" presId="urn:microsoft.com/office/officeart/2008/layout/NameandTitleOrganizationalChart"/>
    <dgm:cxn modelId="{9E921103-4ED2-4739-AD7B-D5BF2084BC54}" type="presParOf" srcId="{75702DD4-20DA-4A0B-BC07-250A99E7C5B4}" destId="{83D1D59E-3A0E-47AD-A16F-BD743232AB75}" srcOrd="0" destOrd="0" presId="urn:microsoft.com/office/officeart/2008/layout/NameandTitleOrganizationalChart"/>
    <dgm:cxn modelId="{F6CA1479-2DC8-44E1-974E-C24ABD06276C}" type="presParOf" srcId="{75702DD4-20DA-4A0B-BC07-250A99E7C5B4}" destId="{D4CB1694-BC91-4888-9C77-4A00706B25BD}" srcOrd="1" destOrd="0" presId="urn:microsoft.com/office/officeart/2008/layout/NameandTitleOrganizationalChart"/>
    <dgm:cxn modelId="{D1166518-4871-4FB7-803F-66B101E63705}" type="presParOf" srcId="{D4CB1694-BC91-4888-9C77-4A00706B25BD}" destId="{A1541F39-D8EF-4806-8B9B-427000E9348F}" srcOrd="0" destOrd="0" presId="urn:microsoft.com/office/officeart/2008/layout/NameandTitleOrganizationalChart"/>
    <dgm:cxn modelId="{40FCFCD5-AC1E-4FCB-A2F6-B5439BDE04FA}" type="presParOf" srcId="{A1541F39-D8EF-4806-8B9B-427000E9348F}" destId="{6BD5C4D7-3525-452D-93EF-49F4B58088A7}" srcOrd="0" destOrd="0" presId="urn:microsoft.com/office/officeart/2008/layout/NameandTitleOrganizationalChart"/>
    <dgm:cxn modelId="{C9460CAE-A5D1-4E9E-A072-E1807F4904B3}" type="presParOf" srcId="{A1541F39-D8EF-4806-8B9B-427000E9348F}" destId="{39FC05C1-9F0A-4010-89B4-8F4C8B9E58DD}" srcOrd="1" destOrd="0" presId="urn:microsoft.com/office/officeart/2008/layout/NameandTitleOrganizationalChart"/>
    <dgm:cxn modelId="{D4454614-35E9-4142-A214-E69DE2935382}" type="presParOf" srcId="{A1541F39-D8EF-4806-8B9B-427000E9348F}" destId="{8AE086B3-8FB4-4FA4-967B-1BFBB4B4530E}" srcOrd="2" destOrd="0" presId="urn:microsoft.com/office/officeart/2008/layout/NameandTitleOrganizationalChart"/>
    <dgm:cxn modelId="{3D33DF2F-0F8F-44F8-A939-96DE0851AC65}" type="presParOf" srcId="{D4CB1694-BC91-4888-9C77-4A00706B25BD}" destId="{8046E2F7-2FD1-4278-8D42-89FFFECA7AF7}" srcOrd="1" destOrd="0" presId="urn:microsoft.com/office/officeart/2008/layout/NameandTitleOrganizationalChart"/>
    <dgm:cxn modelId="{5940E675-33D8-4E0F-8390-B95C9D2E8EC6}" type="presParOf" srcId="{D4CB1694-BC91-4888-9C77-4A00706B25BD}" destId="{E7A0ECCB-7496-458F-89A5-CA9C659B6126}" srcOrd="2" destOrd="0" presId="urn:microsoft.com/office/officeart/2008/layout/NameandTitleOrganizationalChart"/>
    <dgm:cxn modelId="{AC1D8A43-DFE8-4344-A61B-29807ADF4389}" type="presParOf" srcId="{75702DD4-20DA-4A0B-BC07-250A99E7C5B4}" destId="{68C73BEE-5545-408D-9848-52EF3397B9DA}" srcOrd="2" destOrd="0" presId="urn:microsoft.com/office/officeart/2008/layout/NameandTitleOrganizationalChart"/>
    <dgm:cxn modelId="{B9063276-0245-4BDB-A782-3B325B6380FD}" type="presParOf" srcId="{75702DD4-20DA-4A0B-BC07-250A99E7C5B4}" destId="{4F4567C4-0030-4650-A8E5-6A174EE634BE}" srcOrd="3" destOrd="0" presId="urn:microsoft.com/office/officeart/2008/layout/NameandTitleOrganizationalChart"/>
    <dgm:cxn modelId="{194C761C-2E19-43B9-BAD4-1D482CDE185C}" type="presParOf" srcId="{4F4567C4-0030-4650-A8E5-6A174EE634BE}" destId="{7B4B72C6-DACA-47DD-BE2A-E4BDEFDED36F}" srcOrd="0" destOrd="0" presId="urn:microsoft.com/office/officeart/2008/layout/NameandTitleOrganizationalChart"/>
    <dgm:cxn modelId="{A9071F37-92BB-4203-915C-014DE64AE0B0}" type="presParOf" srcId="{7B4B72C6-DACA-47DD-BE2A-E4BDEFDED36F}" destId="{86DD306A-51E4-41E4-8146-94C8C0ECF852}" srcOrd="0" destOrd="0" presId="urn:microsoft.com/office/officeart/2008/layout/NameandTitleOrganizationalChart"/>
    <dgm:cxn modelId="{5F51B391-3FFF-4779-8AC7-B2AE3D710DFB}" type="presParOf" srcId="{7B4B72C6-DACA-47DD-BE2A-E4BDEFDED36F}" destId="{7334D925-11D4-4A28-BEDD-225D36E26777}" srcOrd="1" destOrd="0" presId="urn:microsoft.com/office/officeart/2008/layout/NameandTitleOrganizationalChart"/>
    <dgm:cxn modelId="{4D89D3D2-6C6A-4896-A8C3-E5183F1C4D94}" type="presParOf" srcId="{7B4B72C6-DACA-47DD-BE2A-E4BDEFDED36F}" destId="{2B306414-280E-4806-BE1A-D0E9D2346AF3}" srcOrd="2" destOrd="0" presId="urn:microsoft.com/office/officeart/2008/layout/NameandTitleOrganizationalChart"/>
    <dgm:cxn modelId="{B9191F62-E3B7-4D2A-8405-27F4FF9DB082}" type="presParOf" srcId="{4F4567C4-0030-4650-A8E5-6A174EE634BE}" destId="{706EAB74-95BC-4EB5-BF58-151BD1273FDB}" srcOrd="1" destOrd="0" presId="urn:microsoft.com/office/officeart/2008/layout/NameandTitleOrganizationalChart"/>
    <dgm:cxn modelId="{7DABD28C-EA6D-48DA-9CD2-974A9109AE42}" type="presParOf" srcId="{4F4567C4-0030-4650-A8E5-6A174EE634BE}" destId="{7CC15EEB-C56A-4E85-BFC1-18F4D07FB7CA}" srcOrd="2" destOrd="0" presId="urn:microsoft.com/office/officeart/2008/layout/NameandTitleOrganizationalChart"/>
    <dgm:cxn modelId="{393AC23F-8C88-4368-992C-5F69FD5561D1}" type="presParOf" srcId="{F877ABA6-7E1C-44F8-8DBD-1D4D5C4CF546}" destId="{7F00AA5B-BCBC-4EC2-8DC9-38869142792B}" srcOrd="2" destOrd="0" presId="urn:microsoft.com/office/officeart/2008/layout/NameandTitleOrganizationalChart"/>
    <dgm:cxn modelId="{B5ECDE4C-2002-4CF6-9371-2DFD4D65C8EA}" type="presParOf" srcId="{811FFF74-7939-44FA-98B9-4DA1C7C7A19E}" destId="{22FD05D7-4C1D-4269-9DFE-9482B65C4C56}" srcOrd="2" destOrd="0" presId="urn:microsoft.com/office/officeart/2008/layout/NameandTitleOrganizationalChart"/>
    <dgm:cxn modelId="{77ECED28-62BA-46F9-B766-C5BD1A6A26DA}" type="presParOf" srcId="{468A10D2-EC95-4CA6-8879-CFD603209283}" destId="{78201627-713D-44B0-963B-9D8858C0A69E}" srcOrd="2" destOrd="0" presId="urn:microsoft.com/office/officeart/2008/layout/NameandTitleOrganizationalChart"/>
    <dgm:cxn modelId="{F4D59E3C-A2A8-4257-A1AD-9ED47E00B09F}" type="presParOf" srcId="{468A10D2-EC95-4CA6-8879-CFD603209283}" destId="{9AFA2E9E-79F8-46FC-BEF7-0356B04DFAFA}" srcOrd="3" destOrd="0" presId="urn:microsoft.com/office/officeart/2008/layout/NameandTitleOrganizationalChart"/>
    <dgm:cxn modelId="{6B0E0D98-8471-4754-883B-E233F7EB7D21}" type="presParOf" srcId="{9AFA2E9E-79F8-46FC-BEF7-0356B04DFAFA}" destId="{77E640EA-5A6E-488F-985F-242C605D89E8}" srcOrd="0" destOrd="0" presId="urn:microsoft.com/office/officeart/2008/layout/NameandTitleOrganizationalChart"/>
    <dgm:cxn modelId="{EA28A08A-D0D7-4F55-AA6C-10E511B19A10}" type="presParOf" srcId="{77E640EA-5A6E-488F-985F-242C605D89E8}" destId="{4DE5E57C-46B6-48F9-9540-09B6A310776A}" srcOrd="0" destOrd="0" presId="urn:microsoft.com/office/officeart/2008/layout/NameandTitleOrganizationalChart"/>
    <dgm:cxn modelId="{5ED83B7C-513C-48BB-881E-B6E708E02080}" type="presParOf" srcId="{77E640EA-5A6E-488F-985F-242C605D89E8}" destId="{E74B029B-0411-420D-BFAF-5BAFB2D4B1E4}" srcOrd="1" destOrd="0" presId="urn:microsoft.com/office/officeart/2008/layout/NameandTitleOrganizationalChart"/>
    <dgm:cxn modelId="{BD59AF59-3478-420D-B389-AE1F6C75C9D1}" type="presParOf" srcId="{77E640EA-5A6E-488F-985F-242C605D89E8}" destId="{ACDB1BF0-19A0-45C1-BBA8-883C4ECC2055}" srcOrd="2" destOrd="0" presId="urn:microsoft.com/office/officeart/2008/layout/NameandTitleOrganizationalChart"/>
    <dgm:cxn modelId="{275A98AE-E75D-4C12-BF54-246FE582B984}" type="presParOf" srcId="{9AFA2E9E-79F8-46FC-BEF7-0356B04DFAFA}" destId="{D4A60DDE-5ABB-4F7A-A1BF-558E735E9905}" srcOrd="1" destOrd="0" presId="urn:microsoft.com/office/officeart/2008/layout/NameandTitleOrganizationalChart"/>
    <dgm:cxn modelId="{77A866FF-9B34-4BBD-9BAB-49F204D5D1D8}" type="presParOf" srcId="{D4A60DDE-5ABB-4F7A-A1BF-558E735E9905}" destId="{2C725FD8-5660-4D32-B043-19389CD8E11C}" srcOrd="0" destOrd="0" presId="urn:microsoft.com/office/officeart/2008/layout/NameandTitleOrganizationalChart"/>
    <dgm:cxn modelId="{652053CB-B9C5-430A-AD23-54FEBE9589BF}" type="presParOf" srcId="{D4A60DDE-5ABB-4F7A-A1BF-558E735E9905}" destId="{50026E1C-0748-4CC3-802B-8DFA8FAC75C0}" srcOrd="1" destOrd="0" presId="urn:microsoft.com/office/officeart/2008/layout/NameandTitleOrganizationalChart"/>
    <dgm:cxn modelId="{94C84A8F-9954-4061-9C82-471142A411C1}" type="presParOf" srcId="{50026E1C-0748-4CC3-802B-8DFA8FAC75C0}" destId="{DBA75957-7653-41B4-856E-934138F457EA}" srcOrd="0" destOrd="0" presId="urn:microsoft.com/office/officeart/2008/layout/NameandTitleOrganizationalChart"/>
    <dgm:cxn modelId="{E80B9522-31E7-464A-875B-F1B7AF0C03F3}" type="presParOf" srcId="{DBA75957-7653-41B4-856E-934138F457EA}" destId="{33CAC875-47C7-4F6C-B4D1-798918D2839E}" srcOrd="0" destOrd="0" presId="urn:microsoft.com/office/officeart/2008/layout/NameandTitleOrganizationalChart"/>
    <dgm:cxn modelId="{CA61F864-6E0E-4FF0-8A43-9A3EF5268877}" type="presParOf" srcId="{DBA75957-7653-41B4-856E-934138F457EA}" destId="{8BD58506-D595-4542-B7A3-51CC5C274D4E}" srcOrd="1" destOrd="0" presId="urn:microsoft.com/office/officeart/2008/layout/NameandTitleOrganizationalChart"/>
    <dgm:cxn modelId="{F15F716B-21CA-466A-BCB1-A6FCD3F4177D}" type="presParOf" srcId="{DBA75957-7653-41B4-856E-934138F457EA}" destId="{C41B0636-9583-409A-8475-BDF1FA710196}" srcOrd="2" destOrd="0" presId="urn:microsoft.com/office/officeart/2008/layout/NameandTitleOrganizationalChart"/>
    <dgm:cxn modelId="{4CB0B4CA-F508-4558-91A1-2B8926E86A70}" type="presParOf" srcId="{50026E1C-0748-4CC3-802B-8DFA8FAC75C0}" destId="{79B8CA9C-001F-4883-A0F0-917FD4B46166}" srcOrd="1" destOrd="0" presId="urn:microsoft.com/office/officeart/2008/layout/NameandTitleOrganizationalChart"/>
    <dgm:cxn modelId="{86667B38-7D53-40B3-837B-997C2F83F291}" type="presParOf" srcId="{79B8CA9C-001F-4883-A0F0-917FD4B46166}" destId="{42229248-8D98-4347-AB7B-FBE20395CB36}" srcOrd="0" destOrd="0" presId="urn:microsoft.com/office/officeart/2008/layout/NameandTitleOrganizationalChart"/>
    <dgm:cxn modelId="{B07775E5-EE85-4400-AF21-5AF7F8F3118C}" type="presParOf" srcId="{79B8CA9C-001F-4883-A0F0-917FD4B46166}" destId="{E73B4187-D2B9-4CF2-BF4C-0DCBD13BFF13}" srcOrd="1" destOrd="0" presId="urn:microsoft.com/office/officeart/2008/layout/NameandTitleOrganizationalChart"/>
    <dgm:cxn modelId="{1CE27D3D-77A2-4A1C-BAE3-3627C312E0C8}" type="presParOf" srcId="{E73B4187-D2B9-4CF2-BF4C-0DCBD13BFF13}" destId="{6CA74DF9-7B81-4283-B812-CD98AAB67D02}" srcOrd="0" destOrd="0" presId="urn:microsoft.com/office/officeart/2008/layout/NameandTitleOrganizationalChart"/>
    <dgm:cxn modelId="{E5011611-AEAB-47ED-9A94-5519FFBB4017}" type="presParOf" srcId="{6CA74DF9-7B81-4283-B812-CD98AAB67D02}" destId="{2692056E-BD0F-4D6E-A503-4D0CB2C51A30}" srcOrd="0" destOrd="0" presId="urn:microsoft.com/office/officeart/2008/layout/NameandTitleOrganizationalChart"/>
    <dgm:cxn modelId="{D05B4910-FB8E-4E01-A1BE-565E3787AC86}" type="presParOf" srcId="{6CA74DF9-7B81-4283-B812-CD98AAB67D02}" destId="{F7872A30-33C3-4E38-A33A-37894E3BD6B7}" srcOrd="1" destOrd="0" presId="urn:microsoft.com/office/officeart/2008/layout/NameandTitleOrganizationalChart"/>
    <dgm:cxn modelId="{73867931-AF4E-4CDE-A21C-D23CE2806AF8}" type="presParOf" srcId="{6CA74DF9-7B81-4283-B812-CD98AAB67D02}" destId="{44F60853-3A14-413C-8E4B-36F3FA6AB713}" srcOrd="2" destOrd="0" presId="urn:microsoft.com/office/officeart/2008/layout/NameandTitleOrganizationalChart"/>
    <dgm:cxn modelId="{E9961630-F55D-47BF-8658-2FC19ED830C7}" type="presParOf" srcId="{E73B4187-D2B9-4CF2-BF4C-0DCBD13BFF13}" destId="{8A457995-6B81-40B0-ADE6-CD0EB43C5510}" srcOrd="1" destOrd="0" presId="urn:microsoft.com/office/officeart/2008/layout/NameandTitleOrganizationalChart"/>
    <dgm:cxn modelId="{79CFD2CF-E663-4713-A7B6-C27E9DFC5266}" type="presParOf" srcId="{E73B4187-D2B9-4CF2-BF4C-0DCBD13BFF13}" destId="{9DEC47DD-EA49-4069-B5DE-745DB2257731}" srcOrd="2" destOrd="0" presId="urn:microsoft.com/office/officeart/2008/layout/NameandTitleOrganizationalChart"/>
    <dgm:cxn modelId="{186F7D21-8DCE-4CAE-A290-0FC1B4535D18}" type="presParOf" srcId="{79B8CA9C-001F-4883-A0F0-917FD4B46166}" destId="{0F285750-5209-4FFF-AB12-7C9349604785}" srcOrd="2" destOrd="0" presId="urn:microsoft.com/office/officeart/2008/layout/NameandTitleOrganizationalChart"/>
    <dgm:cxn modelId="{F3A682FD-E0C9-4673-8292-D65AC4D309DA}" type="presParOf" srcId="{79B8CA9C-001F-4883-A0F0-917FD4B46166}" destId="{6188E9DD-BC4C-4719-AED8-1F26F44781B0}" srcOrd="3" destOrd="0" presId="urn:microsoft.com/office/officeart/2008/layout/NameandTitleOrganizationalChart"/>
    <dgm:cxn modelId="{7D9FC58D-70D8-4ED4-A538-057CD7C2C09C}" type="presParOf" srcId="{6188E9DD-BC4C-4719-AED8-1F26F44781B0}" destId="{5527B0E7-B758-4697-844A-72C40AD544C7}" srcOrd="0" destOrd="0" presId="urn:microsoft.com/office/officeart/2008/layout/NameandTitleOrganizationalChart"/>
    <dgm:cxn modelId="{B9D2B2B3-98EE-45F9-BA3D-97B3B326E808}" type="presParOf" srcId="{5527B0E7-B758-4697-844A-72C40AD544C7}" destId="{4B9CE61E-77F8-4985-8FD2-88F3AD4291FF}" srcOrd="0" destOrd="0" presId="urn:microsoft.com/office/officeart/2008/layout/NameandTitleOrganizationalChart"/>
    <dgm:cxn modelId="{933091A1-5305-4CBE-8EE9-A47640129872}" type="presParOf" srcId="{5527B0E7-B758-4697-844A-72C40AD544C7}" destId="{FABC0F57-FB4C-45F8-B860-B1EB6EA08FD8}" srcOrd="1" destOrd="0" presId="urn:microsoft.com/office/officeart/2008/layout/NameandTitleOrganizationalChart"/>
    <dgm:cxn modelId="{8AC0816E-58E7-4637-B0CC-13330C4FE156}" type="presParOf" srcId="{5527B0E7-B758-4697-844A-72C40AD544C7}" destId="{025E557D-9364-421C-B96B-133FB55A0C49}" srcOrd="2" destOrd="0" presId="urn:microsoft.com/office/officeart/2008/layout/NameandTitleOrganizationalChart"/>
    <dgm:cxn modelId="{7DB3A90C-893F-4E13-99A3-AFF1D920A1D9}" type="presParOf" srcId="{6188E9DD-BC4C-4719-AED8-1F26F44781B0}" destId="{F69ED853-C537-4347-A97F-051241F8472E}" srcOrd="1" destOrd="0" presId="urn:microsoft.com/office/officeart/2008/layout/NameandTitleOrganizationalChart"/>
    <dgm:cxn modelId="{42EF4610-0381-425A-97C7-2E866ECC6360}" type="presParOf" srcId="{6188E9DD-BC4C-4719-AED8-1F26F44781B0}" destId="{7BD5E03A-57CD-4FCD-95E2-EF4FFA5FFED6}" srcOrd="2" destOrd="0" presId="urn:microsoft.com/office/officeart/2008/layout/NameandTitleOrganizationalChart"/>
    <dgm:cxn modelId="{C4E05757-571B-4346-A3F0-D50CED33EDDE}" type="presParOf" srcId="{50026E1C-0748-4CC3-802B-8DFA8FAC75C0}" destId="{ABDBA065-5C45-4A49-B516-2268664FA848}" srcOrd="2" destOrd="0" presId="urn:microsoft.com/office/officeart/2008/layout/NameandTitleOrganizationalChart"/>
    <dgm:cxn modelId="{B4AAA9B1-489D-4E19-924E-B908FDCF79FB}" type="presParOf" srcId="{D4A60DDE-5ABB-4F7A-A1BF-558E735E9905}" destId="{4D51B532-D1CA-4E14-8460-E3139BB0DB32}" srcOrd="2" destOrd="0" presId="urn:microsoft.com/office/officeart/2008/layout/NameandTitleOrganizationalChart"/>
    <dgm:cxn modelId="{5DD99446-B7DA-4351-9DDC-DAEE224F1EF8}" type="presParOf" srcId="{D4A60DDE-5ABB-4F7A-A1BF-558E735E9905}" destId="{E7B8C75C-8FE3-4F33-8F76-58BA9032B634}" srcOrd="3" destOrd="0" presId="urn:microsoft.com/office/officeart/2008/layout/NameandTitleOrganizationalChart"/>
    <dgm:cxn modelId="{F50A92B1-BF4C-42EA-9D24-919222DC84E4}" type="presParOf" srcId="{E7B8C75C-8FE3-4F33-8F76-58BA9032B634}" destId="{95228513-34D0-4D3D-8101-120F7B681DB0}" srcOrd="0" destOrd="0" presId="urn:microsoft.com/office/officeart/2008/layout/NameandTitleOrganizationalChart"/>
    <dgm:cxn modelId="{BA80B240-B2D0-4D39-9D95-31A21B64EE09}" type="presParOf" srcId="{95228513-34D0-4D3D-8101-120F7B681DB0}" destId="{327FB0F9-618B-4E35-8631-D50C6D7C2D9D}" srcOrd="0" destOrd="0" presId="urn:microsoft.com/office/officeart/2008/layout/NameandTitleOrganizationalChart"/>
    <dgm:cxn modelId="{C33BDB04-5A2A-41D1-BED5-1FBF9C968EE3}" type="presParOf" srcId="{95228513-34D0-4D3D-8101-120F7B681DB0}" destId="{FD29288E-2A2D-4577-95B9-FADBDBCDB935}" srcOrd="1" destOrd="0" presId="urn:microsoft.com/office/officeart/2008/layout/NameandTitleOrganizationalChart"/>
    <dgm:cxn modelId="{208002AD-686C-47BA-9844-7E651E19C0DA}" type="presParOf" srcId="{95228513-34D0-4D3D-8101-120F7B681DB0}" destId="{12CAC060-A32F-441F-8112-7C13DC817339}" srcOrd="2" destOrd="0" presId="urn:microsoft.com/office/officeart/2008/layout/NameandTitleOrganizationalChart"/>
    <dgm:cxn modelId="{27BC6871-3927-4C07-A196-347EBE87743B}" type="presParOf" srcId="{E7B8C75C-8FE3-4F33-8F76-58BA9032B634}" destId="{89A02A0A-9969-4605-9CC0-A8A6F4F8AC1C}" srcOrd="1" destOrd="0" presId="urn:microsoft.com/office/officeart/2008/layout/NameandTitleOrganizationalChart"/>
    <dgm:cxn modelId="{EE9C0552-5504-4BDE-8948-2208131E457B}" type="presParOf" srcId="{89A02A0A-9969-4605-9CC0-A8A6F4F8AC1C}" destId="{D4EADE70-1434-466E-9D3C-6F234C830F4B}" srcOrd="0" destOrd="0" presId="urn:microsoft.com/office/officeart/2008/layout/NameandTitleOrganizationalChart"/>
    <dgm:cxn modelId="{6F22EFBC-6425-457C-A575-A9FEDE756695}" type="presParOf" srcId="{89A02A0A-9969-4605-9CC0-A8A6F4F8AC1C}" destId="{875DEE79-E20D-43B6-9037-A3404B758DC8}" srcOrd="1" destOrd="0" presId="urn:microsoft.com/office/officeart/2008/layout/NameandTitleOrganizationalChart"/>
    <dgm:cxn modelId="{707C852D-EC40-46C7-8AF1-65803A13D805}" type="presParOf" srcId="{875DEE79-E20D-43B6-9037-A3404B758DC8}" destId="{ADF18AD3-3E8D-44E6-B3BC-B08DB9163766}" srcOrd="0" destOrd="0" presId="urn:microsoft.com/office/officeart/2008/layout/NameandTitleOrganizationalChart"/>
    <dgm:cxn modelId="{5A115DB1-EDE2-4BC1-9EAE-27D61CC06A82}" type="presParOf" srcId="{ADF18AD3-3E8D-44E6-B3BC-B08DB9163766}" destId="{0545C323-F09D-4002-8E93-1FBFB9AC76A2}" srcOrd="0" destOrd="0" presId="urn:microsoft.com/office/officeart/2008/layout/NameandTitleOrganizationalChart"/>
    <dgm:cxn modelId="{0C033D41-8982-4D02-AEDF-8B4BBB440585}" type="presParOf" srcId="{ADF18AD3-3E8D-44E6-B3BC-B08DB9163766}" destId="{2667B9D7-2D42-400D-B14C-523F3F74AD35}" srcOrd="1" destOrd="0" presId="urn:microsoft.com/office/officeart/2008/layout/NameandTitleOrganizationalChart"/>
    <dgm:cxn modelId="{733E93D1-E66A-4317-B80D-8E18E8E6C295}" type="presParOf" srcId="{ADF18AD3-3E8D-44E6-B3BC-B08DB9163766}" destId="{A3ECCD34-1F6F-4F43-B783-8FC3D1B7A744}" srcOrd="2" destOrd="0" presId="urn:microsoft.com/office/officeart/2008/layout/NameandTitleOrganizationalChart"/>
    <dgm:cxn modelId="{C09373CB-C4E2-4C53-8977-EDDCCBDDC918}" type="presParOf" srcId="{875DEE79-E20D-43B6-9037-A3404B758DC8}" destId="{648FF55E-368E-4E8C-AD36-AA9FD1D6FBFF}" srcOrd="1" destOrd="0" presId="urn:microsoft.com/office/officeart/2008/layout/NameandTitleOrganizationalChart"/>
    <dgm:cxn modelId="{E7CECE22-B3C3-41AD-9130-955E82ECC061}" type="presParOf" srcId="{875DEE79-E20D-43B6-9037-A3404B758DC8}" destId="{40EBF7AD-28A2-4AAF-A8E3-6C57FD9C551B}" srcOrd="2" destOrd="0" presId="urn:microsoft.com/office/officeart/2008/layout/NameandTitleOrganizationalChart"/>
    <dgm:cxn modelId="{0B1B5BD7-0F95-4EC9-A15F-2317AB404C76}" type="presParOf" srcId="{89A02A0A-9969-4605-9CC0-A8A6F4F8AC1C}" destId="{639F76FF-44D1-4237-AB24-77C95B6030EE}" srcOrd="2" destOrd="0" presId="urn:microsoft.com/office/officeart/2008/layout/NameandTitleOrganizationalChart"/>
    <dgm:cxn modelId="{7394DA60-4A06-4776-B1A9-FD695C7ADF20}" type="presParOf" srcId="{89A02A0A-9969-4605-9CC0-A8A6F4F8AC1C}" destId="{1A46213D-EEBB-45CB-8E5C-E2DA357CEB63}" srcOrd="3" destOrd="0" presId="urn:microsoft.com/office/officeart/2008/layout/NameandTitleOrganizationalChart"/>
    <dgm:cxn modelId="{367810A2-D229-425C-8DAF-4D11316CB4E3}" type="presParOf" srcId="{1A46213D-EEBB-45CB-8E5C-E2DA357CEB63}" destId="{29E7D5F6-3292-4246-8284-F989AA7480D2}" srcOrd="0" destOrd="0" presId="urn:microsoft.com/office/officeart/2008/layout/NameandTitleOrganizationalChart"/>
    <dgm:cxn modelId="{8C1FCB9A-E434-40B6-BACB-872A58BAA5D0}" type="presParOf" srcId="{29E7D5F6-3292-4246-8284-F989AA7480D2}" destId="{C27803F8-B90F-4B0C-8918-0A4D9E0B7814}" srcOrd="0" destOrd="0" presId="urn:microsoft.com/office/officeart/2008/layout/NameandTitleOrganizationalChart"/>
    <dgm:cxn modelId="{B3CD1B8B-2326-4705-B9E9-474D3EBA11B4}" type="presParOf" srcId="{29E7D5F6-3292-4246-8284-F989AA7480D2}" destId="{85CE617F-29B0-44F4-9F87-7FCB1F56CBB3}" srcOrd="1" destOrd="0" presId="urn:microsoft.com/office/officeart/2008/layout/NameandTitleOrganizationalChart"/>
    <dgm:cxn modelId="{E6F793E5-12EC-4F61-9E05-6050B46BF53B}" type="presParOf" srcId="{29E7D5F6-3292-4246-8284-F989AA7480D2}" destId="{28F5BA38-2EFA-406D-9100-0E25AF842430}" srcOrd="2" destOrd="0" presId="urn:microsoft.com/office/officeart/2008/layout/NameandTitleOrganizationalChart"/>
    <dgm:cxn modelId="{B34C6A13-42FC-4732-87D0-962AD4B1DA1A}" type="presParOf" srcId="{1A46213D-EEBB-45CB-8E5C-E2DA357CEB63}" destId="{9B275D05-3357-46A1-A50C-0A1673563CB5}" srcOrd="1" destOrd="0" presId="urn:microsoft.com/office/officeart/2008/layout/NameandTitleOrganizationalChart"/>
    <dgm:cxn modelId="{775D1AC4-354C-43BC-9F77-D828019036C5}" type="presParOf" srcId="{1A46213D-EEBB-45CB-8E5C-E2DA357CEB63}" destId="{5BA096DC-E6F4-45D2-9895-A347E442E7CC}" srcOrd="2" destOrd="0" presId="urn:microsoft.com/office/officeart/2008/layout/NameandTitleOrganizationalChart"/>
    <dgm:cxn modelId="{365D5B44-7739-48CD-82F3-0E2AE6D418A1}" type="presParOf" srcId="{E7B8C75C-8FE3-4F33-8F76-58BA9032B634}" destId="{E1CDF30F-F526-4F19-BA84-03A5BB29446B}" srcOrd="2" destOrd="0" presId="urn:microsoft.com/office/officeart/2008/layout/NameandTitleOrganizationalChart"/>
    <dgm:cxn modelId="{FB7294F5-00B5-4AC0-8AC7-5F561D364593}" type="presParOf" srcId="{9AFA2E9E-79F8-46FC-BEF7-0356B04DFAFA}" destId="{07AF1C71-3673-4739-BD28-15940F9584D8}" srcOrd="2" destOrd="0" presId="urn:microsoft.com/office/officeart/2008/layout/NameandTitleOrganizationalChart"/>
    <dgm:cxn modelId="{3AF1CA02-E413-4BD3-9DF7-785587E8392D}" type="presParOf" srcId="{0165F64D-9C84-4110-9977-E89933D6E327}" destId="{A0CA8F5C-9F85-4952-BED0-3F2CEA4BCDCB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063F83-ED48-423A-BB15-259877876B9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79E14D-EDAE-434B-A6F8-B9D223FB0344}">
      <dgm:prSet phldrT="[Text]"/>
      <dgm:spPr/>
      <dgm:t>
        <a:bodyPr/>
        <a:lstStyle/>
        <a:p>
          <a:r>
            <a:rPr lang="en-US" dirty="0"/>
            <a:t>Bicycle Rural Segment </a:t>
          </a:r>
        </a:p>
      </dgm:t>
    </dgm:pt>
    <dgm:pt modelId="{1D59AD82-B21A-4660-AC46-B8F66D1FF34B}" type="parTrans" cxnId="{F26EB8D8-A936-4E2D-887D-3D8E5169EC42}">
      <dgm:prSet/>
      <dgm:spPr/>
      <dgm:t>
        <a:bodyPr/>
        <a:lstStyle/>
        <a:p>
          <a:endParaRPr lang="en-US"/>
        </a:p>
      </dgm:t>
    </dgm:pt>
    <dgm:pt modelId="{44D69D49-4CB1-4E8C-8B5C-4B3AB2092808}" type="sibTrans" cxnId="{F26EB8D8-A936-4E2D-887D-3D8E5169EC42}">
      <dgm:prSet/>
      <dgm:spPr/>
      <dgm:t>
        <a:bodyPr/>
        <a:lstStyle/>
        <a:p>
          <a:pPr algn="ctr"/>
          <a:r>
            <a:rPr lang="en-US" dirty="0"/>
            <a:t>228</a:t>
          </a:r>
        </a:p>
      </dgm:t>
    </dgm:pt>
    <dgm:pt modelId="{F5F78C04-1B13-4C3B-AFD0-1E8A59A00131}" type="asst">
      <dgm:prSet phldrT="[Text]"/>
      <dgm:spPr/>
      <dgm:t>
        <a:bodyPr/>
        <a:lstStyle/>
        <a:p>
          <a:r>
            <a:rPr lang="en-US" dirty="0"/>
            <a:t>AADT</a:t>
          </a:r>
        </a:p>
      </dgm:t>
    </dgm:pt>
    <dgm:pt modelId="{5DEA77C6-5EDD-4EA0-81AD-061E126EFC01}" type="parTrans" cxnId="{43B73F1F-147A-4496-8BE2-08572E5EC5E7}">
      <dgm:prSet/>
      <dgm:spPr/>
      <dgm:t>
        <a:bodyPr/>
        <a:lstStyle/>
        <a:p>
          <a:endParaRPr lang="en-US"/>
        </a:p>
      </dgm:t>
    </dgm:pt>
    <dgm:pt modelId="{9D737F2C-D891-4076-B932-60BF827EE0CC}" type="sibTrans" cxnId="{43B73F1F-147A-4496-8BE2-08572E5EC5E7}">
      <dgm:prSet/>
      <dgm:spPr/>
      <dgm:t>
        <a:bodyPr/>
        <a:lstStyle/>
        <a:p>
          <a:pPr algn="ctr"/>
          <a:r>
            <a:rPr lang="en-US" dirty="0"/>
            <a:t>228</a:t>
          </a:r>
        </a:p>
      </dgm:t>
    </dgm:pt>
    <dgm:pt modelId="{09818A09-CE76-452C-A858-BA4B0393295C}">
      <dgm:prSet phldrT="[Text]"/>
      <dgm:spPr/>
      <dgm:t>
        <a:bodyPr/>
        <a:lstStyle/>
        <a:p>
          <a:r>
            <a:rPr lang="en-US" dirty="0"/>
            <a:t>3000+</a:t>
          </a:r>
        </a:p>
      </dgm:t>
    </dgm:pt>
    <dgm:pt modelId="{D7B469A5-BC71-4C8B-90DE-A16EDB9D4AD0}" type="parTrans" cxnId="{F89DA2E8-D062-4701-A7A0-9436B1A2FF8F}">
      <dgm:prSet/>
      <dgm:spPr/>
      <dgm:t>
        <a:bodyPr/>
        <a:lstStyle/>
        <a:p>
          <a:endParaRPr lang="en-US"/>
        </a:p>
      </dgm:t>
    </dgm:pt>
    <dgm:pt modelId="{267E59D7-9ACA-4D78-BB40-1E6405985E6B}" type="sibTrans" cxnId="{F89DA2E8-D062-4701-A7A0-9436B1A2FF8F}">
      <dgm:prSet/>
      <dgm:spPr/>
      <dgm:t>
        <a:bodyPr/>
        <a:lstStyle/>
        <a:p>
          <a:pPr algn="ctr"/>
          <a:r>
            <a:rPr lang="en-US" dirty="0"/>
            <a:t>78</a:t>
          </a:r>
        </a:p>
      </dgm:t>
    </dgm:pt>
    <dgm:pt modelId="{B1468A5D-C5FC-4555-92CC-87E65516129B}">
      <dgm:prSet phldrT="[Text]"/>
      <dgm:spPr/>
      <dgm:t>
        <a:bodyPr/>
        <a:lstStyle/>
        <a:p>
          <a:r>
            <a:rPr lang="en-US" dirty="0"/>
            <a:t>1,501-3,000</a:t>
          </a:r>
        </a:p>
      </dgm:t>
    </dgm:pt>
    <dgm:pt modelId="{B5C55621-A84B-4210-A3B7-ABB3729EEC52}" type="parTrans" cxnId="{C4D57389-1D41-4D3C-9FB6-168256A11101}">
      <dgm:prSet/>
      <dgm:spPr/>
      <dgm:t>
        <a:bodyPr/>
        <a:lstStyle/>
        <a:p>
          <a:endParaRPr lang="en-US"/>
        </a:p>
      </dgm:t>
    </dgm:pt>
    <dgm:pt modelId="{E85EA1BA-EA6B-44F2-ADDF-CBEAD65E7837}" type="sibTrans" cxnId="{C4D57389-1D41-4D3C-9FB6-168256A11101}">
      <dgm:prSet/>
      <dgm:spPr/>
      <dgm:t>
        <a:bodyPr/>
        <a:lstStyle/>
        <a:p>
          <a:pPr algn="ctr"/>
          <a:r>
            <a:rPr lang="en-US" dirty="0"/>
            <a:t>47</a:t>
          </a:r>
        </a:p>
      </dgm:t>
    </dgm:pt>
    <dgm:pt modelId="{06E5F282-A713-48E9-951F-046234077BAE}">
      <dgm:prSet phldrT="[Text]"/>
      <dgm:spPr/>
      <dgm:t>
        <a:bodyPr/>
        <a:lstStyle/>
        <a:p>
          <a:r>
            <a:rPr lang="en-US" dirty="0"/>
            <a:t>&gt;700</a:t>
          </a:r>
        </a:p>
      </dgm:t>
    </dgm:pt>
    <dgm:pt modelId="{200BAB07-30A5-4661-ABC3-0D2BE6E9AE79}" type="sibTrans" cxnId="{2C0731A5-4A03-4D72-BA73-3F9D0152DE24}">
      <dgm:prSet/>
      <dgm:spPr/>
      <dgm:t>
        <a:bodyPr/>
        <a:lstStyle/>
        <a:p>
          <a:pPr algn="ctr"/>
          <a:r>
            <a:rPr lang="en-US" dirty="0"/>
            <a:t>57</a:t>
          </a:r>
        </a:p>
      </dgm:t>
    </dgm:pt>
    <dgm:pt modelId="{F283533D-3A16-418F-8B5F-E3A36CDBA438}" type="parTrans" cxnId="{2C0731A5-4A03-4D72-BA73-3F9D0152DE24}">
      <dgm:prSet/>
      <dgm:spPr/>
      <dgm:t>
        <a:bodyPr/>
        <a:lstStyle/>
        <a:p>
          <a:endParaRPr lang="en-US"/>
        </a:p>
      </dgm:t>
    </dgm:pt>
    <dgm:pt modelId="{7435CB1A-D80E-4162-B666-75482B5DA28C}">
      <dgm:prSet/>
      <dgm:spPr/>
      <dgm:t>
        <a:bodyPr/>
        <a:lstStyle/>
        <a:p>
          <a:r>
            <a:rPr lang="en-US" dirty="0"/>
            <a:t>701-1,500</a:t>
          </a:r>
        </a:p>
      </dgm:t>
    </dgm:pt>
    <dgm:pt modelId="{6B90B258-8620-4037-A228-B87BA254C5B3}" type="parTrans" cxnId="{948037EF-73CA-4551-9BA0-A8EF32DD2AC7}">
      <dgm:prSet/>
      <dgm:spPr/>
      <dgm:t>
        <a:bodyPr/>
        <a:lstStyle/>
        <a:p>
          <a:endParaRPr lang="en-US"/>
        </a:p>
      </dgm:t>
    </dgm:pt>
    <dgm:pt modelId="{BD6F17D1-261D-4E66-AB5A-83D1C4746E81}" type="sibTrans" cxnId="{948037EF-73CA-4551-9BA0-A8EF32DD2AC7}">
      <dgm:prSet/>
      <dgm:spPr/>
      <dgm:t>
        <a:bodyPr/>
        <a:lstStyle/>
        <a:p>
          <a:pPr algn="ctr"/>
          <a:r>
            <a:rPr lang="en-US" dirty="0"/>
            <a:t>46</a:t>
          </a:r>
        </a:p>
      </dgm:t>
    </dgm:pt>
    <dgm:pt modelId="{32212F64-BA80-419B-A1DD-D4118470F911}" type="pres">
      <dgm:prSet presAssocID="{E6063F83-ED48-423A-BB15-259877876B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4C5524-2EC6-4D7D-9129-5DD66921D25A}" type="pres">
      <dgm:prSet presAssocID="{EF79E14D-EDAE-434B-A6F8-B9D223FB0344}" presName="hierRoot1" presStyleCnt="0">
        <dgm:presLayoutVars>
          <dgm:hierBranch val="r"/>
        </dgm:presLayoutVars>
      </dgm:prSet>
      <dgm:spPr/>
    </dgm:pt>
    <dgm:pt modelId="{10EF07D0-AA0B-4E26-A542-A6996D5D7CD9}" type="pres">
      <dgm:prSet presAssocID="{EF79E14D-EDAE-434B-A6F8-B9D223FB0344}" presName="rootComposite1" presStyleCnt="0"/>
      <dgm:spPr/>
    </dgm:pt>
    <dgm:pt modelId="{1BED980F-8B23-4624-BA05-D71136B532E9}" type="pres">
      <dgm:prSet presAssocID="{EF79E14D-EDAE-434B-A6F8-B9D223FB0344}" presName="rootText1" presStyleLbl="node0" presStyleIdx="0" presStyleCnt="1">
        <dgm:presLayoutVars>
          <dgm:chMax/>
          <dgm:chPref val="3"/>
        </dgm:presLayoutVars>
      </dgm:prSet>
      <dgm:spPr/>
    </dgm:pt>
    <dgm:pt modelId="{CCF5A812-3CBB-4A3E-874B-685B451A5A88}" type="pres">
      <dgm:prSet presAssocID="{EF79E14D-EDAE-434B-A6F8-B9D223FB0344}" presName="titleText1" presStyleLbl="fgAcc0" presStyleIdx="0" presStyleCnt="1" custLinFactNeighborX="3513" custLinFactNeighborY="11961">
        <dgm:presLayoutVars>
          <dgm:chMax val="0"/>
          <dgm:chPref val="0"/>
        </dgm:presLayoutVars>
      </dgm:prSet>
      <dgm:spPr/>
    </dgm:pt>
    <dgm:pt modelId="{8F0985E2-B4E8-4B66-A428-E7AE79CC90A0}" type="pres">
      <dgm:prSet presAssocID="{EF79E14D-EDAE-434B-A6F8-B9D223FB0344}" presName="rootConnector1" presStyleLbl="node1" presStyleIdx="0" presStyleCnt="4"/>
      <dgm:spPr/>
    </dgm:pt>
    <dgm:pt modelId="{0B1FF16E-DBE4-4B9B-A581-24AEE2069018}" type="pres">
      <dgm:prSet presAssocID="{EF79E14D-EDAE-434B-A6F8-B9D223FB0344}" presName="hierChild2" presStyleCnt="0"/>
      <dgm:spPr/>
    </dgm:pt>
    <dgm:pt modelId="{14957EB8-596F-44A9-BADA-50A32AB66300}" type="pres">
      <dgm:prSet presAssocID="{D7B469A5-BC71-4C8B-90DE-A16EDB9D4AD0}" presName="Name44" presStyleLbl="parChTrans1D2" presStyleIdx="0" presStyleCnt="4"/>
      <dgm:spPr/>
    </dgm:pt>
    <dgm:pt modelId="{75BDE322-2530-4228-991D-A6D44FA780A1}" type="pres">
      <dgm:prSet presAssocID="{09818A09-CE76-452C-A858-BA4B0393295C}" presName="hierRoot2" presStyleCnt="0">
        <dgm:presLayoutVars>
          <dgm:hierBranch val="init"/>
        </dgm:presLayoutVars>
      </dgm:prSet>
      <dgm:spPr/>
    </dgm:pt>
    <dgm:pt modelId="{A20F2F38-EA9C-4E79-A4DB-F5960327394F}" type="pres">
      <dgm:prSet presAssocID="{09818A09-CE76-452C-A858-BA4B0393295C}" presName="rootComposite" presStyleCnt="0"/>
      <dgm:spPr/>
    </dgm:pt>
    <dgm:pt modelId="{73795052-23DC-466C-9070-06CE4AA87012}" type="pres">
      <dgm:prSet presAssocID="{09818A09-CE76-452C-A858-BA4B0393295C}" presName="rootText" presStyleLbl="node1" presStyleIdx="0" presStyleCnt="4">
        <dgm:presLayoutVars>
          <dgm:chMax/>
          <dgm:chPref val="3"/>
        </dgm:presLayoutVars>
      </dgm:prSet>
      <dgm:spPr/>
    </dgm:pt>
    <dgm:pt modelId="{65E8D0F0-0403-46B2-89AD-1053062F9C5F}" type="pres">
      <dgm:prSet presAssocID="{09818A09-CE76-452C-A858-BA4B0393295C}" presName="titleText2" presStyleLbl="fgAcc1" presStyleIdx="0" presStyleCnt="4">
        <dgm:presLayoutVars>
          <dgm:chMax val="0"/>
          <dgm:chPref val="0"/>
        </dgm:presLayoutVars>
      </dgm:prSet>
      <dgm:spPr/>
    </dgm:pt>
    <dgm:pt modelId="{B6C860F3-87D8-4F29-86CA-266F3BE4A761}" type="pres">
      <dgm:prSet presAssocID="{09818A09-CE76-452C-A858-BA4B0393295C}" presName="rootConnector" presStyleLbl="node2" presStyleIdx="0" presStyleCnt="0"/>
      <dgm:spPr/>
    </dgm:pt>
    <dgm:pt modelId="{997A8D0B-D610-4543-BFD2-FAFD5511DCF6}" type="pres">
      <dgm:prSet presAssocID="{09818A09-CE76-452C-A858-BA4B0393295C}" presName="hierChild4" presStyleCnt="0"/>
      <dgm:spPr/>
    </dgm:pt>
    <dgm:pt modelId="{56979E5D-77DE-4408-B648-91C71F06E6D3}" type="pres">
      <dgm:prSet presAssocID="{09818A09-CE76-452C-A858-BA4B0393295C}" presName="hierChild5" presStyleCnt="0"/>
      <dgm:spPr/>
    </dgm:pt>
    <dgm:pt modelId="{4FC79428-2BDE-4D76-AD32-5459C85B009A}" type="pres">
      <dgm:prSet presAssocID="{F283533D-3A16-418F-8B5F-E3A36CDBA438}" presName="Name44" presStyleLbl="parChTrans1D2" presStyleIdx="1" presStyleCnt="4"/>
      <dgm:spPr/>
    </dgm:pt>
    <dgm:pt modelId="{4FC5F7A7-B2B1-4F14-86E2-998CD11FF0FC}" type="pres">
      <dgm:prSet presAssocID="{06E5F282-A713-48E9-951F-046234077BAE}" presName="hierRoot2" presStyleCnt="0">
        <dgm:presLayoutVars>
          <dgm:hierBranch val="init"/>
        </dgm:presLayoutVars>
      </dgm:prSet>
      <dgm:spPr/>
    </dgm:pt>
    <dgm:pt modelId="{B5AB27AA-3622-4647-BBF4-B2FE6FF3DD0A}" type="pres">
      <dgm:prSet presAssocID="{06E5F282-A713-48E9-951F-046234077BAE}" presName="rootComposite" presStyleCnt="0"/>
      <dgm:spPr/>
    </dgm:pt>
    <dgm:pt modelId="{D1F6A5E7-A7F5-4D26-9F61-D27D19B15EF5}" type="pres">
      <dgm:prSet presAssocID="{06E5F282-A713-48E9-951F-046234077BAE}" presName="rootText" presStyleLbl="node1" presStyleIdx="1" presStyleCnt="4">
        <dgm:presLayoutVars>
          <dgm:chMax/>
          <dgm:chPref val="3"/>
        </dgm:presLayoutVars>
      </dgm:prSet>
      <dgm:spPr/>
    </dgm:pt>
    <dgm:pt modelId="{897E587E-071B-48C4-BB67-83BDAD6ED3F0}" type="pres">
      <dgm:prSet presAssocID="{06E5F282-A713-48E9-951F-046234077BAE}" presName="titleText2" presStyleLbl="fgAcc1" presStyleIdx="1" presStyleCnt="4">
        <dgm:presLayoutVars>
          <dgm:chMax val="0"/>
          <dgm:chPref val="0"/>
        </dgm:presLayoutVars>
      </dgm:prSet>
      <dgm:spPr/>
    </dgm:pt>
    <dgm:pt modelId="{B9E2258F-7F1C-424C-805C-CAEA0B0A81B5}" type="pres">
      <dgm:prSet presAssocID="{06E5F282-A713-48E9-951F-046234077BAE}" presName="rootConnector" presStyleLbl="node2" presStyleIdx="0" presStyleCnt="0"/>
      <dgm:spPr/>
    </dgm:pt>
    <dgm:pt modelId="{D25BB93B-7840-4517-AC0A-9DE9ACCC9BB1}" type="pres">
      <dgm:prSet presAssocID="{06E5F282-A713-48E9-951F-046234077BAE}" presName="hierChild4" presStyleCnt="0"/>
      <dgm:spPr/>
    </dgm:pt>
    <dgm:pt modelId="{656AD499-AF3D-44AA-B57D-7AA9C55DB158}" type="pres">
      <dgm:prSet presAssocID="{06E5F282-A713-48E9-951F-046234077BAE}" presName="hierChild5" presStyleCnt="0"/>
      <dgm:spPr/>
    </dgm:pt>
    <dgm:pt modelId="{EEBE43FE-FB68-45FD-854D-522C0BA0C144}" type="pres">
      <dgm:prSet presAssocID="{B5C55621-A84B-4210-A3B7-ABB3729EEC52}" presName="Name44" presStyleLbl="parChTrans1D2" presStyleIdx="2" presStyleCnt="4"/>
      <dgm:spPr/>
    </dgm:pt>
    <dgm:pt modelId="{68A0799C-1ECB-4198-A4D4-0761148E3A96}" type="pres">
      <dgm:prSet presAssocID="{B1468A5D-C5FC-4555-92CC-87E65516129B}" presName="hierRoot2" presStyleCnt="0">
        <dgm:presLayoutVars>
          <dgm:hierBranch val="init"/>
        </dgm:presLayoutVars>
      </dgm:prSet>
      <dgm:spPr/>
    </dgm:pt>
    <dgm:pt modelId="{A8BCFB17-B483-40E8-84AF-E7A0631E494A}" type="pres">
      <dgm:prSet presAssocID="{B1468A5D-C5FC-4555-92CC-87E65516129B}" presName="rootComposite" presStyleCnt="0"/>
      <dgm:spPr/>
    </dgm:pt>
    <dgm:pt modelId="{B5FFE77B-A218-4E54-80AC-EAE8798464A1}" type="pres">
      <dgm:prSet presAssocID="{B1468A5D-C5FC-4555-92CC-87E65516129B}" presName="rootText" presStyleLbl="node1" presStyleIdx="2" presStyleCnt="4">
        <dgm:presLayoutVars>
          <dgm:chMax/>
          <dgm:chPref val="3"/>
        </dgm:presLayoutVars>
      </dgm:prSet>
      <dgm:spPr/>
    </dgm:pt>
    <dgm:pt modelId="{449F466D-176E-45C9-BA0A-68771B1FDA91}" type="pres">
      <dgm:prSet presAssocID="{B1468A5D-C5FC-4555-92CC-87E65516129B}" presName="titleText2" presStyleLbl="fgAcc1" presStyleIdx="2" presStyleCnt="4">
        <dgm:presLayoutVars>
          <dgm:chMax val="0"/>
          <dgm:chPref val="0"/>
        </dgm:presLayoutVars>
      </dgm:prSet>
      <dgm:spPr/>
    </dgm:pt>
    <dgm:pt modelId="{D8B4AC8E-CFB6-4A23-9F4F-46F633ED0816}" type="pres">
      <dgm:prSet presAssocID="{B1468A5D-C5FC-4555-92CC-87E65516129B}" presName="rootConnector" presStyleLbl="node2" presStyleIdx="0" presStyleCnt="0"/>
      <dgm:spPr/>
    </dgm:pt>
    <dgm:pt modelId="{91E0FAD5-CB45-4DBC-B66E-CAAFFF70BD00}" type="pres">
      <dgm:prSet presAssocID="{B1468A5D-C5FC-4555-92CC-87E65516129B}" presName="hierChild4" presStyleCnt="0"/>
      <dgm:spPr/>
    </dgm:pt>
    <dgm:pt modelId="{7D5334DE-5CA4-4157-A571-2E6EDFAEE613}" type="pres">
      <dgm:prSet presAssocID="{6B90B258-8620-4037-A228-B87BA254C5B3}" presName="Name37" presStyleLbl="parChTrans1D3" presStyleIdx="0" presStyleCnt="1"/>
      <dgm:spPr/>
    </dgm:pt>
    <dgm:pt modelId="{806088AF-6FD7-4E02-94AE-0965B7CC1C84}" type="pres">
      <dgm:prSet presAssocID="{7435CB1A-D80E-4162-B666-75482B5DA28C}" presName="hierRoot2" presStyleCnt="0">
        <dgm:presLayoutVars>
          <dgm:hierBranch val="init"/>
        </dgm:presLayoutVars>
      </dgm:prSet>
      <dgm:spPr/>
    </dgm:pt>
    <dgm:pt modelId="{C718129F-DE85-486B-963C-CD6836E413F4}" type="pres">
      <dgm:prSet presAssocID="{7435CB1A-D80E-4162-B666-75482B5DA28C}" presName="rootComposite" presStyleCnt="0"/>
      <dgm:spPr/>
    </dgm:pt>
    <dgm:pt modelId="{95DA9061-0041-493D-997D-4B5ED75F0D36}" type="pres">
      <dgm:prSet presAssocID="{7435CB1A-D80E-4162-B666-75482B5DA28C}" presName="rootText" presStyleLbl="node1" presStyleIdx="3" presStyleCnt="4">
        <dgm:presLayoutVars>
          <dgm:chMax/>
          <dgm:chPref val="3"/>
        </dgm:presLayoutVars>
      </dgm:prSet>
      <dgm:spPr/>
    </dgm:pt>
    <dgm:pt modelId="{A19B953D-4FA4-4ADB-9A68-44E209663132}" type="pres">
      <dgm:prSet presAssocID="{7435CB1A-D80E-4162-B666-75482B5DA28C}" presName="titleText2" presStyleLbl="fgAcc1" presStyleIdx="3" presStyleCnt="4">
        <dgm:presLayoutVars>
          <dgm:chMax val="0"/>
          <dgm:chPref val="0"/>
        </dgm:presLayoutVars>
      </dgm:prSet>
      <dgm:spPr/>
    </dgm:pt>
    <dgm:pt modelId="{C0D2643D-5FE7-43F3-B155-033BCA0A9B11}" type="pres">
      <dgm:prSet presAssocID="{7435CB1A-D80E-4162-B666-75482B5DA28C}" presName="rootConnector" presStyleLbl="node3" presStyleIdx="0" presStyleCnt="0"/>
      <dgm:spPr/>
    </dgm:pt>
    <dgm:pt modelId="{D9A9C4FA-0287-4363-93AD-434B03F6AFB0}" type="pres">
      <dgm:prSet presAssocID="{7435CB1A-D80E-4162-B666-75482B5DA28C}" presName="hierChild4" presStyleCnt="0"/>
      <dgm:spPr/>
    </dgm:pt>
    <dgm:pt modelId="{E3A04BC2-FF19-4E5C-B1D0-DC24510ED7E3}" type="pres">
      <dgm:prSet presAssocID="{7435CB1A-D80E-4162-B666-75482B5DA28C}" presName="hierChild5" presStyleCnt="0"/>
      <dgm:spPr/>
    </dgm:pt>
    <dgm:pt modelId="{F68962B3-9AA6-43B3-97B0-03DC865828C3}" type="pres">
      <dgm:prSet presAssocID="{B1468A5D-C5FC-4555-92CC-87E65516129B}" presName="hierChild5" presStyleCnt="0"/>
      <dgm:spPr/>
    </dgm:pt>
    <dgm:pt modelId="{E93E6C44-7ACE-4944-800C-F1AB168A16D0}" type="pres">
      <dgm:prSet presAssocID="{EF79E14D-EDAE-434B-A6F8-B9D223FB0344}" presName="hierChild3" presStyleCnt="0"/>
      <dgm:spPr/>
    </dgm:pt>
    <dgm:pt modelId="{6A3F7EAF-9B1A-4140-9659-242B97F8E53E}" type="pres">
      <dgm:prSet presAssocID="{5DEA77C6-5EDD-4EA0-81AD-061E126EFC01}" presName="Name96" presStyleLbl="parChTrans1D2" presStyleIdx="3" presStyleCnt="4"/>
      <dgm:spPr/>
    </dgm:pt>
    <dgm:pt modelId="{90970803-260A-47C7-A93B-441DA0889547}" type="pres">
      <dgm:prSet presAssocID="{F5F78C04-1B13-4C3B-AFD0-1E8A59A00131}" presName="hierRoot3" presStyleCnt="0">
        <dgm:presLayoutVars>
          <dgm:hierBranch val="init"/>
        </dgm:presLayoutVars>
      </dgm:prSet>
      <dgm:spPr/>
    </dgm:pt>
    <dgm:pt modelId="{EE19E6E7-5B7C-4008-A246-FDFDBB85F3CD}" type="pres">
      <dgm:prSet presAssocID="{F5F78C04-1B13-4C3B-AFD0-1E8A59A00131}" presName="rootComposite3" presStyleCnt="0"/>
      <dgm:spPr/>
    </dgm:pt>
    <dgm:pt modelId="{1DB242B8-9CAF-4CA6-8B2B-10F63A676C78}" type="pres">
      <dgm:prSet presAssocID="{F5F78C04-1B13-4C3B-AFD0-1E8A59A00131}" presName="rootText3" presStyleLbl="asst1" presStyleIdx="0" presStyleCnt="1">
        <dgm:presLayoutVars>
          <dgm:chPref val="3"/>
        </dgm:presLayoutVars>
      </dgm:prSet>
      <dgm:spPr/>
    </dgm:pt>
    <dgm:pt modelId="{BC758727-E87B-437D-AA71-0BC753FC3F15}" type="pres">
      <dgm:prSet presAssocID="{F5F78C04-1B13-4C3B-AFD0-1E8A59A00131}" presName="titleText3" presStyleLbl="fgAcc2" presStyleIdx="0" presStyleCnt="1">
        <dgm:presLayoutVars>
          <dgm:chMax val="0"/>
          <dgm:chPref val="0"/>
        </dgm:presLayoutVars>
      </dgm:prSet>
      <dgm:spPr/>
    </dgm:pt>
    <dgm:pt modelId="{9876BCA0-E407-4E6D-B103-FC8A77E15BD6}" type="pres">
      <dgm:prSet presAssocID="{F5F78C04-1B13-4C3B-AFD0-1E8A59A00131}" presName="rootConnector3" presStyleLbl="asst1" presStyleIdx="0" presStyleCnt="1"/>
      <dgm:spPr/>
    </dgm:pt>
    <dgm:pt modelId="{F558FBCA-5DB6-45ED-8C18-59C9385FACF9}" type="pres">
      <dgm:prSet presAssocID="{F5F78C04-1B13-4C3B-AFD0-1E8A59A00131}" presName="hierChild6" presStyleCnt="0"/>
      <dgm:spPr/>
    </dgm:pt>
    <dgm:pt modelId="{85C6BB70-4BB8-4768-B99C-801CE0AAF3F5}" type="pres">
      <dgm:prSet presAssocID="{F5F78C04-1B13-4C3B-AFD0-1E8A59A00131}" presName="hierChild7" presStyleCnt="0"/>
      <dgm:spPr/>
    </dgm:pt>
  </dgm:ptLst>
  <dgm:cxnLst>
    <dgm:cxn modelId="{107EA101-6DA8-4620-B9B8-700D75DBD819}" type="presOf" srcId="{7435CB1A-D80E-4162-B666-75482B5DA28C}" destId="{95DA9061-0041-493D-997D-4B5ED75F0D36}" srcOrd="0" destOrd="0" presId="urn:microsoft.com/office/officeart/2008/layout/NameandTitleOrganizationalChart"/>
    <dgm:cxn modelId="{C003CA03-4605-4A54-B87B-9811BD8BC89D}" type="presOf" srcId="{09818A09-CE76-452C-A858-BA4B0393295C}" destId="{73795052-23DC-466C-9070-06CE4AA87012}" srcOrd="0" destOrd="0" presId="urn:microsoft.com/office/officeart/2008/layout/NameandTitleOrganizationalChart"/>
    <dgm:cxn modelId="{96EFED0E-F8D0-4E32-AEC4-66F6483C162F}" type="presOf" srcId="{44D69D49-4CB1-4E8C-8B5C-4B3AB2092808}" destId="{CCF5A812-3CBB-4A3E-874B-685B451A5A88}" srcOrd="0" destOrd="0" presId="urn:microsoft.com/office/officeart/2008/layout/NameandTitleOrganizationalChart"/>
    <dgm:cxn modelId="{2E1EB619-4CFD-46AD-A7EF-CDB7D8BD7B63}" type="presOf" srcId="{200BAB07-30A5-4661-ABC3-0D2BE6E9AE79}" destId="{897E587E-071B-48C4-BB67-83BDAD6ED3F0}" srcOrd="0" destOrd="0" presId="urn:microsoft.com/office/officeart/2008/layout/NameandTitleOrganizationalChart"/>
    <dgm:cxn modelId="{43B73F1F-147A-4496-8BE2-08572E5EC5E7}" srcId="{EF79E14D-EDAE-434B-A6F8-B9D223FB0344}" destId="{F5F78C04-1B13-4C3B-AFD0-1E8A59A00131}" srcOrd="0" destOrd="0" parTransId="{5DEA77C6-5EDD-4EA0-81AD-061E126EFC01}" sibTransId="{9D737F2C-D891-4076-B932-60BF827EE0CC}"/>
    <dgm:cxn modelId="{D1680320-19BA-45FE-AD5C-0DB9EF97F9A9}" type="presOf" srcId="{BD6F17D1-261D-4E66-AB5A-83D1C4746E81}" destId="{A19B953D-4FA4-4ADB-9A68-44E209663132}" srcOrd="0" destOrd="0" presId="urn:microsoft.com/office/officeart/2008/layout/NameandTitleOrganizationalChart"/>
    <dgm:cxn modelId="{F37C1127-7075-479E-8D74-A69CEA5DE41E}" type="presOf" srcId="{267E59D7-9ACA-4D78-BB40-1E6405985E6B}" destId="{65E8D0F0-0403-46B2-89AD-1053062F9C5F}" srcOrd="0" destOrd="0" presId="urn:microsoft.com/office/officeart/2008/layout/NameandTitleOrganizationalChart"/>
    <dgm:cxn modelId="{C8DA9C2E-E076-4F45-BA38-DDD0442BC5E0}" type="presOf" srcId="{B1468A5D-C5FC-4555-92CC-87E65516129B}" destId="{D8B4AC8E-CFB6-4A23-9F4F-46F633ED0816}" srcOrd="1" destOrd="0" presId="urn:microsoft.com/office/officeart/2008/layout/NameandTitleOrganizationalChart"/>
    <dgm:cxn modelId="{A324CF38-57F0-4561-86BA-C8289E44C795}" type="presOf" srcId="{9D737F2C-D891-4076-B932-60BF827EE0CC}" destId="{BC758727-E87B-437D-AA71-0BC753FC3F15}" srcOrd="0" destOrd="0" presId="urn:microsoft.com/office/officeart/2008/layout/NameandTitleOrganizationalChart"/>
    <dgm:cxn modelId="{2D7F1F3F-9590-482E-B942-9255353B95DB}" type="presOf" srcId="{F5F78C04-1B13-4C3B-AFD0-1E8A59A00131}" destId="{9876BCA0-E407-4E6D-B103-FC8A77E15BD6}" srcOrd="1" destOrd="0" presId="urn:microsoft.com/office/officeart/2008/layout/NameandTitleOrganizationalChart"/>
    <dgm:cxn modelId="{A4DAEC61-17D7-4ABC-82F4-88DB51BE22A0}" type="presOf" srcId="{06E5F282-A713-48E9-951F-046234077BAE}" destId="{B9E2258F-7F1C-424C-805C-CAEA0B0A81B5}" srcOrd="1" destOrd="0" presId="urn:microsoft.com/office/officeart/2008/layout/NameandTitleOrganizationalChart"/>
    <dgm:cxn modelId="{1A9A9663-50D3-4127-8635-8360EFDF269A}" type="presOf" srcId="{06E5F282-A713-48E9-951F-046234077BAE}" destId="{D1F6A5E7-A7F5-4D26-9F61-D27D19B15EF5}" srcOrd="0" destOrd="0" presId="urn:microsoft.com/office/officeart/2008/layout/NameandTitleOrganizationalChart"/>
    <dgm:cxn modelId="{1B5F2A77-CC1D-404F-8ABD-89EE30C1C41B}" type="presOf" srcId="{D7B469A5-BC71-4C8B-90DE-A16EDB9D4AD0}" destId="{14957EB8-596F-44A9-BADA-50A32AB66300}" srcOrd="0" destOrd="0" presId="urn:microsoft.com/office/officeart/2008/layout/NameandTitleOrganizationalChart"/>
    <dgm:cxn modelId="{35444688-107E-4EDC-AEC4-A3A300FFE09D}" type="presOf" srcId="{B5C55621-A84B-4210-A3B7-ABB3729EEC52}" destId="{EEBE43FE-FB68-45FD-854D-522C0BA0C144}" srcOrd="0" destOrd="0" presId="urn:microsoft.com/office/officeart/2008/layout/NameandTitleOrganizationalChart"/>
    <dgm:cxn modelId="{B4921D89-E937-4E14-AF14-4CB761926BD7}" type="presOf" srcId="{E6063F83-ED48-423A-BB15-259877876B9A}" destId="{32212F64-BA80-419B-A1DD-D4118470F911}" srcOrd="0" destOrd="0" presId="urn:microsoft.com/office/officeart/2008/layout/NameandTitleOrganizationalChart"/>
    <dgm:cxn modelId="{C4D57389-1D41-4D3C-9FB6-168256A11101}" srcId="{EF79E14D-EDAE-434B-A6F8-B9D223FB0344}" destId="{B1468A5D-C5FC-4555-92CC-87E65516129B}" srcOrd="3" destOrd="0" parTransId="{B5C55621-A84B-4210-A3B7-ABB3729EEC52}" sibTransId="{E85EA1BA-EA6B-44F2-ADDF-CBEAD65E7837}"/>
    <dgm:cxn modelId="{7041098A-2571-4FB6-AED4-981D80212BA4}" type="presOf" srcId="{EF79E14D-EDAE-434B-A6F8-B9D223FB0344}" destId="{1BED980F-8B23-4624-BA05-D71136B532E9}" srcOrd="0" destOrd="0" presId="urn:microsoft.com/office/officeart/2008/layout/NameandTitleOrganizationalChart"/>
    <dgm:cxn modelId="{773CC090-0CFE-4BB0-8EDB-8651C7234195}" type="presOf" srcId="{5DEA77C6-5EDD-4EA0-81AD-061E126EFC01}" destId="{6A3F7EAF-9B1A-4140-9659-242B97F8E53E}" srcOrd="0" destOrd="0" presId="urn:microsoft.com/office/officeart/2008/layout/NameandTitleOrganizationalChart"/>
    <dgm:cxn modelId="{2C0731A5-4A03-4D72-BA73-3F9D0152DE24}" srcId="{EF79E14D-EDAE-434B-A6F8-B9D223FB0344}" destId="{06E5F282-A713-48E9-951F-046234077BAE}" srcOrd="2" destOrd="0" parTransId="{F283533D-3A16-418F-8B5F-E3A36CDBA438}" sibTransId="{200BAB07-30A5-4661-ABC3-0D2BE6E9AE79}"/>
    <dgm:cxn modelId="{5EA6CAAB-B265-4544-83BD-263F9FB47BE9}" type="presOf" srcId="{B1468A5D-C5FC-4555-92CC-87E65516129B}" destId="{B5FFE77B-A218-4E54-80AC-EAE8798464A1}" srcOrd="0" destOrd="0" presId="urn:microsoft.com/office/officeart/2008/layout/NameandTitleOrganizationalChart"/>
    <dgm:cxn modelId="{C0850DB0-269B-47A7-B048-0E79BA350AF7}" type="presOf" srcId="{F283533D-3A16-418F-8B5F-E3A36CDBA438}" destId="{4FC79428-2BDE-4D76-AD32-5459C85B009A}" srcOrd="0" destOrd="0" presId="urn:microsoft.com/office/officeart/2008/layout/NameandTitleOrganizationalChart"/>
    <dgm:cxn modelId="{38FCC9B0-789C-4667-9951-1594D978CDEF}" type="presOf" srcId="{09818A09-CE76-452C-A858-BA4B0393295C}" destId="{B6C860F3-87D8-4F29-86CA-266F3BE4A761}" srcOrd="1" destOrd="0" presId="urn:microsoft.com/office/officeart/2008/layout/NameandTitleOrganizationalChart"/>
    <dgm:cxn modelId="{F3766FC0-4629-4066-A147-8B314E3AFA04}" type="presOf" srcId="{7435CB1A-D80E-4162-B666-75482B5DA28C}" destId="{C0D2643D-5FE7-43F3-B155-033BCA0A9B11}" srcOrd="1" destOrd="0" presId="urn:microsoft.com/office/officeart/2008/layout/NameandTitleOrganizationalChart"/>
    <dgm:cxn modelId="{CCF0CCC0-F315-4FBB-A73C-C14C8D70AA0B}" type="presOf" srcId="{E85EA1BA-EA6B-44F2-ADDF-CBEAD65E7837}" destId="{449F466D-176E-45C9-BA0A-68771B1FDA91}" srcOrd="0" destOrd="0" presId="urn:microsoft.com/office/officeart/2008/layout/NameandTitleOrganizationalChart"/>
    <dgm:cxn modelId="{F26EB8D8-A936-4E2D-887D-3D8E5169EC42}" srcId="{E6063F83-ED48-423A-BB15-259877876B9A}" destId="{EF79E14D-EDAE-434B-A6F8-B9D223FB0344}" srcOrd="0" destOrd="0" parTransId="{1D59AD82-B21A-4660-AC46-B8F66D1FF34B}" sibTransId="{44D69D49-4CB1-4E8C-8B5C-4B3AB2092808}"/>
    <dgm:cxn modelId="{F89DA2E8-D062-4701-A7A0-9436B1A2FF8F}" srcId="{EF79E14D-EDAE-434B-A6F8-B9D223FB0344}" destId="{09818A09-CE76-452C-A858-BA4B0393295C}" srcOrd="1" destOrd="0" parTransId="{D7B469A5-BC71-4C8B-90DE-A16EDB9D4AD0}" sibTransId="{267E59D7-9ACA-4D78-BB40-1E6405985E6B}"/>
    <dgm:cxn modelId="{CAB489E9-CEED-447F-849F-9506484D2C95}" type="presOf" srcId="{EF79E14D-EDAE-434B-A6F8-B9D223FB0344}" destId="{8F0985E2-B4E8-4B66-A428-E7AE79CC90A0}" srcOrd="1" destOrd="0" presId="urn:microsoft.com/office/officeart/2008/layout/NameandTitleOrganizationalChart"/>
    <dgm:cxn modelId="{3BC7D1ED-DF24-4333-936E-4830BFDA2235}" type="presOf" srcId="{6B90B258-8620-4037-A228-B87BA254C5B3}" destId="{7D5334DE-5CA4-4157-A571-2E6EDFAEE613}" srcOrd="0" destOrd="0" presId="urn:microsoft.com/office/officeart/2008/layout/NameandTitleOrganizationalChart"/>
    <dgm:cxn modelId="{948037EF-73CA-4551-9BA0-A8EF32DD2AC7}" srcId="{B1468A5D-C5FC-4555-92CC-87E65516129B}" destId="{7435CB1A-D80E-4162-B666-75482B5DA28C}" srcOrd="0" destOrd="0" parTransId="{6B90B258-8620-4037-A228-B87BA254C5B3}" sibTransId="{BD6F17D1-261D-4E66-AB5A-83D1C4746E81}"/>
    <dgm:cxn modelId="{71ADF8F4-AC27-4D97-B796-7F3C9DF1B948}" type="presOf" srcId="{F5F78C04-1B13-4C3B-AFD0-1E8A59A00131}" destId="{1DB242B8-9CAF-4CA6-8B2B-10F63A676C78}" srcOrd="0" destOrd="0" presId="urn:microsoft.com/office/officeart/2008/layout/NameandTitleOrganizationalChart"/>
    <dgm:cxn modelId="{863EED81-CE34-4569-A0DC-98E97F1D77A0}" type="presParOf" srcId="{32212F64-BA80-419B-A1DD-D4118470F911}" destId="{B24C5524-2EC6-4D7D-9129-5DD66921D25A}" srcOrd="0" destOrd="0" presId="urn:microsoft.com/office/officeart/2008/layout/NameandTitleOrganizationalChart"/>
    <dgm:cxn modelId="{A75B3CBC-2AE6-4A5E-B2BA-CC27D617066A}" type="presParOf" srcId="{B24C5524-2EC6-4D7D-9129-5DD66921D25A}" destId="{10EF07D0-AA0B-4E26-A542-A6996D5D7CD9}" srcOrd="0" destOrd="0" presId="urn:microsoft.com/office/officeart/2008/layout/NameandTitleOrganizationalChart"/>
    <dgm:cxn modelId="{0D7E1114-D5E9-497B-9D91-AF642D7A0595}" type="presParOf" srcId="{10EF07D0-AA0B-4E26-A542-A6996D5D7CD9}" destId="{1BED980F-8B23-4624-BA05-D71136B532E9}" srcOrd="0" destOrd="0" presId="urn:microsoft.com/office/officeart/2008/layout/NameandTitleOrganizationalChart"/>
    <dgm:cxn modelId="{7B5F6BD6-B8CF-46C6-91DA-A4377D217112}" type="presParOf" srcId="{10EF07D0-AA0B-4E26-A542-A6996D5D7CD9}" destId="{CCF5A812-3CBB-4A3E-874B-685B451A5A88}" srcOrd="1" destOrd="0" presId="urn:microsoft.com/office/officeart/2008/layout/NameandTitleOrganizationalChart"/>
    <dgm:cxn modelId="{4CFB6868-BD6B-4084-A764-23F5FA512680}" type="presParOf" srcId="{10EF07D0-AA0B-4E26-A542-A6996D5D7CD9}" destId="{8F0985E2-B4E8-4B66-A428-E7AE79CC90A0}" srcOrd="2" destOrd="0" presId="urn:microsoft.com/office/officeart/2008/layout/NameandTitleOrganizationalChart"/>
    <dgm:cxn modelId="{F94AD782-9727-40B8-96C4-EC8428D8CD22}" type="presParOf" srcId="{B24C5524-2EC6-4D7D-9129-5DD66921D25A}" destId="{0B1FF16E-DBE4-4B9B-A581-24AEE2069018}" srcOrd="1" destOrd="0" presId="urn:microsoft.com/office/officeart/2008/layout/NameandTitleOrganizationalChart"/>
    <dgm:cxn modelId="{265C3D66-6282-43D4-AA40-2B68A3D9BDB2}" type="presParOf" srcId="{0B1FF16E-DBE4-4B9B-A581-24AEE2069018}" destId="{14957EB8-596F-44A9-BADA-50A32AB66300}" srcOrd="0" destOrd="0" presId="urn:microsoft.com/office/officeart/2008/layout/NameandTitleOrganizationalChart"/>
    <dgm:cxn modelId="{1941F5E0-2C2D-4A6D-A6F9-CCFA3E294AF4}" type="presParOf" srcId="{0B1FF16E-DBE4-4B9B-A581-24AEE2069018}" destId="{75BDE322-2530-4228-991D-A6D44FA780A1}" srcOrd="1" destOrd="0" presId="urn:microsoft.com/office/officeart/2008/layout/NameandTitleOrganizationalChart"/>
    <dgm:cxn modelId="{57BE91DB-9548-42E8-9916-5672A328CD20}" type="presParOf" srcId="{75BDE322-2530-4228-991D-A6D44FA780A1}" destId="{A20F2F38-EA9C-4E79-A4DB-F5960327394F}" srcOrd="0" destOrd="0" presId="urn:microsoft.com/office/officeart/2008/layout/NameandTitleOrganizationalChart"/>
    <dgm:cxn modelId="{A8188935-1860-4F64-B0F5-76116F72A7EE}" type="presParOf" srcId="{A20F2F38-EA9C-4E79-A4DB-F5960327394F}" destId="{73795052-23DC-466C-9070-06CE4AA87012}" srcOrd="0" destOrd="0" presId="urn:microsoft.com/office/officeart/2008/layout/NameandTitleOrganizationalChart"/>
    <dgm:cxn modelId="{D2D2AC49-9EF6-4463-BCE8-76976846E6A4}" type="presParOf" srcId="{A20F2F38-EA9C-4E79-A4DB-F5960327394F}" destId="{65E8D0F0-0403-46B2-89AD-1053062F9C5F}" srcOrd="1" destOrd="0" presId="urn:microsoft.com/office/officeart/2008/layout/NameandTitleOrganizationalChart"/>
    <dgm:cxn modelId="{908DBD1D-DC40-49E5-BF97-2B675766F831}" type="presParOf" srcId="{A20F2F38-EA9C-4E79-A4DB-F5960327394F}" destId="{B6C860F3-87D8-4F29-86CA-266F3BE4A761}" srcOrd="2" destOrd="0" presId="urn:microsoft.com/office/officeart/2008/layout/NameandTitleOrganizationalChart"/>
    <dgm:cxn modelId="{30D02B93-82B1-4543-B960-564A2541E6EA}" type="presParOf" srcId="{75BDE322-2530-4228-991D-A6D44FA780A1}" destId="{997A8D0B-D610-4543-BFD2-FAFD5511DCF6}" srcOrd="1" destOrd="0" presId="urn:microsoft.com/office/officeart/2008/layout/NameandTitleOrganizationalChart"/>
    <dgm:cxn modelId="{C6C41792-9D3D-4FFC-BC51-DBEF3E8E4859}" type="presParOf" srcId="{75BDE322-2530-4228-991D-A6D44FA780A1}" destId="{56979E5D-77DE-4408-B648-91C71F06E6D3}" srcOrd="2" destOrd="0" presId="urn:microsoft.com/office/officeart/2008/layout/NameandTitleOrganizationalChart"/>
    <dgm:cxn modelId="{6F86D94F-D892-44E7-A7E3-7456C1FD560D}" type="presParOf" srcId="{0B1FF16E-DBE4-4B9B-A581-24AEE2069018}" destId="{4FC79428-2BDE-4D76-AD32-5459C85B009A}" srcOrd="2" destOrd="0" presId="urn:microsoft.com/office/officeart/2008/layout/NameandTitleOrganizationalChart"/>
    <dgm:cxn modelId="{3A2CFECF-B501-4771-A945-939CAA580D56}" type="presParOf" srcId="{0B1FF16E-DBE4-4B9B-A581-24AEE2069018}" destId="{4FC5F7A7-B2B1-4F14-86E2-998CD11FF0FC}" srcOrd="3" destOrd="0" presId="urn:microsoft.com/office/officeart/2008/layout/NameandTitleOrganizationalChart"/>
    <dgm:cxn modelId="{58405A3C-6E2B-4307-BD6D-909A3C689597}" type="presParOf" srcId="{4FC5F7A7-B2B1-4F14-86E2-998CD11FF0FC}" destId="{B5AB27AA-3622-4647-BBF4-B2FE6FF3DD0A}" srcOrd="0" destOrd="0" presId="urn:microsoft.com/office/officeart/2008/layout/NameandTitleOrganizationalChart"/>
    <dgm:cxn modelId="{93259C8B-1A45-418D-948D-9D60C38F3612}" type="presParOf" srcId="{B5AB27AA-3622-4647-BBF4-B2FE6FF3DD0A}" destId="{D1F6A5E7-A7F5-4D26-9F61-D27D19B15EF5}" srcOrd="0" destOrd="0" presId="urn:microsoft.com/office/officeart/2008/layout/NameandTitleOrganizationalChart"/>
    <dgm:cxn modelId="{B351A991-6DA4-46BD-87CC-DEA2A2E218B9}" type="presParOf" srcId="{B5AB27AA-3622-4647-BBF4-B2FE6FF3DD0A}" destId="{897E587E-071B-48C4-BB67-83BDAD6ED3F0}" srcOrd="1" destOrd="0" presId="urn:microsoft.com/office/officeart/2008/layout/NameandTitleOrganizationalChart"/>
    <dgm:cxn modelId="{6C1AFC29-F4F8-4CF3-B5A9-2006F7268180}" type="presParOf" srcId="{B5AB27AA-3622-4647-BBF4-B2FE6FF3DD0A}" destId="{B9E2258F-7F1C-424C-805C-CAEA0B0A81B5}" srcOrd="2" destOrd="0" presId="urn:microsoft.com/office/officeart/2008/layout/NameandTitleOrganizationalChart"/>
    <dgm:cxn modelId="{6D20241E-7F59-4DE0-B319-30A9BA2B9B4D}" type="presParOf" srcId="{4FC5F7A7-B2B1-4F14-86E2-998CD11FF0FC}" destId="{D25BB93B-7840-4517-AC0A-9DE9ACCC9BB1}" srcOrd="1" destOrd="0" presId="urn:microsoft.com/office/officeart/2008/layout/NameandTitleOrganizationalChart"/>
    <dgm:cxn modelId="{79A4CF26-D895-40FE-97F5-CC12BB5B6229}" type="presParOf" srcId="{4FC5F7A7-B2B1-4F14-86E2-998CD11FF0FC}" destId="{656AD499-AF3D-44AA-B57D-7AA9C55DB158}" srcOrd="2" destOrd="0" presId="urn:microsoft.com/office/officeart/2008/layout/NameandTitleOrganizationalChart"/>
    <dgm:cxn modelId="{9FAB40DE-7E56-4C0B-8EF7-3A33C633FE18}" type="presParOf" srcId="{0B1FF16E-DBE4-4B9B-A581-24AEE2069018}" destId="{EEBE43FE-FB68-45FD-854D-522C0BA0C144}" srcOrd="4" destOrd="0" presId="urn:microsoft.com/office/officeart/2008/layout/NameandTitleOrganizationalChart"/>
    <dgm:cxn modelId="{B27A176E-044A-4868-A341-35E076EE536E}" type="presParOf" srcId="{0B1FF16E-DBE4-4B9B-A581-24AEE2069018}" destId="{68A0799C-1ECB-4198-A4D4-0761148E3A96}" srcOrd="5" destOrd="0" presId="urn:microsoft.com/office/officeart/2008/layout/NameandTitleOrganizationalChart"/>
    <dgm:cxn modelId="{5E0D30E3-CD42-4A3A-8923-12144637C85A}" type="presParOf" srcId="{68A0799C-1ECB-4198-A4D4-0761148E3A96}" destId="{A8BCFB17-B483-40E8-84AF-E7A0631E494A}" srcOrd="0" destOrd="0" presId="urn:microsoft.com/office/officeart/2008/layout/NameandTitleOrganizationalChart"/>
    <dgm:cxn modelId="{3A168D0C-6908-4A72-A1D2-688D11201317}" type="presParOf" srcId="{A8BCFB17-B483-40E8-84AF-E7A0631E494A}" destId="{B5FFE77B-A218-4E54-80AC-EAE8798464A1}" srcOrd="0" destOrd="0" presId="urn:microsoft.com/office/officeart/2008/layout/NameandTitleOrganizationalChart"/>
    <dgm:cxn modelId="{4FC351E2-59A8-43BE-ABA0-1D65E3DB623C}" type="presParOf" srcId="{A8BCFB17-B483-40E8-84AF-E7A0631E494A}" destId="{449F466D-176E-45C9-BA0A-68771B1FDA91}" srcOrd="1" destOrd="0" presId="urn:microsoft.com/office/officeart/2008/layout/NameandTitleOrganizationalChart"/>
    <dgm:cxn modelId="{47381E14-0813-41A4-8A44-F3B2909C3689}" type="presParOf" srcId="{A8BCFB17-B483-40E8-84AF-E7A0631E494A}" destId="{D8B4AC8E-CFB6-4A23-9F4F-46F633ED0816}" srcOrd="2" destOrd="0" presId="urn:microsoft.com/office/officeart/2008/layout/NameandTitleOrganizationalChart"/>
    <dgm:cxn modelId="{CB0C05F3-7F96-4003-A459-FE301F9A3551}" type="presParOf" srcId="{68A0799C-1ECB-4198-A4D4-0761148E3A96}" destId="{91E0FAD5-CB45-4DBC-B66E-CAAFFF70BD00}" srcOrd="1" destOrd="0" presId="urn:microsoft.com/office/officeart/2008/layout/NameandTitleOrganizationalChart"/>
    <dgm:cxn modelId="{1086CD9B-839E-461F-89F3-2C2DBCEA6984}" type="presParOf" srcId="{91E0FAD5-CB45-4DBC-B66E-CAAFFF70BD00}" destId="{7D5334DE-5CA4-4157-A571-2E6EDFAEE613}" srcOrd="0" destOrd="0" presId="urn:microsoft.com/office/officeart/2008/layout/NameandTitleOrganizationalChart"/>
    <dgm:cxn modelId="{35900594-40A3-4153-93F7-A7C695949287}" type="presParOf" srcId="{91E0FAD5-CB45-4DBC-B66E-CAAFFF70BD00}" destId="{806088AF-6FD7-4E02-94AE-0965B7CC1C84}" srcOrd="1" destOrd="0" presId="urn:microsoft.com/office/officeart/2008/layout/NameandTitleOrganizationalChart"/>
    <dgm:cxn modelId="{211252BB-10E1-496C-B65D-AEF4240A76AD}" type="presParOf" srcId="{806088AF-6FD7-4E02-94AE-0965B7CC1C84}" destId="{C718129F-DE85-486B-963C-CD6836E413F4}" srcOrd="0" destOrd="0" presId="urn:microsoft.com/office/officeart/2008/layout/NameandTitleOrganizationalChart"/>
    <dgm:cxn modelId="{B6D1D4E2-8D62-4161-BA75-B56A1F0C31A3}" type="presParOf" srcId="{C718129F-DE85-486B-963C-CD6836E413F4}" destId="{95DA9061-0041-493D-997D-4B5ED75F0D36}" srcOrd="0" destOrd="0" presId="urn:microsoft.com/office/officeart/2008/layout/NameandTitleOrganizationalChart"/>
    <dgm:cxn modelId="{786427C7-9FB4-42C0-AFEF-3B2758B83F28}" type="presParOf" srcId="{C718129F-DE85-486B-963C-CD6836E413F4}" destId="{A19B953D-4FA4-4ADB-9A68-44E209663132}" srcOrd="1" destOrd="0" presId="urn:microsoft.com/office/officeart/2008/layout/NameandTitleOrganizationalChart"/>
    <dgm:cxn modelId="{494E9BAD-AA6E-43AF-8F75-C0F537A2574C}" type="presParOf" srcId="{C718129F-DE85-486B-963C-CD6836E413F4}" destId="{C0D2643D-5FE7-43F3-B155-033BCA0A9B11}" srcOrd="2" destOrd="0" presId="urn:microsoft.com/office/officeart/2008/layout/NameandTitleOrganizationalChart"/>
    <dgm:cxn modelId="{9CA4F300-ED26-4AB9-AA3A-0A5866F7A0E1}" type="presParOf" srcId="{806088AF-6FD7-4E02-94AE-0965B7CC1C84}" destId="{D9A9C4FA-0287-4363-93AD-434B03F6AFB0}" srcOrd="1" destOrd="0" presId="urn:microsoft.com/office/officeart/2008/layout/NameandTitleOrganizationalChart"/>
    <dgm:cxn modelId="{43F8178D-1CDA-4ABD-BE9B-C14F341AF475}" type="presParOf" srcId="{806088AF-6FD7-4E02-94AE-0965B7CC1C84}" destId="{E3A04BC2-FF19-4E5C-B1D0-DC24510ED7E3}" srcOrd="2" destOrd="0" presId="urn:microsoft.com/office/officeart/2008/layout/NameandTitleOrganizationalChart"/>
    <dgm:cxn modelId="{3C78BD1B-603D-4DFE-9085-35CBCF521AE1}" type="presParOf" srcId="{68A0799C-1ECB-4198-A4D4-0761148E3A96}" destId="{F68962B3-9AA6-43B3-97B0-03DC865828C3}" srcOrd="2" destOrd="0" presId="urn:microsoft.com/office/officeart/2008/layout/NameandTitleOrganizationalChart"/>
    <dgm:cxn modelId="{A701EC70-AC08-46F3-9915-8A62C77B2CCD}" type="presParOf" srcId="{B24C5524-2EC6-4D7D-9129-5DD66921D25A}" destId="{E93E6C44-7ACE-4944-800C-F1AB168A16D0}" srcOrd="2" destOrd="0" presId="urn:microsoft.com/office/officeart/2008/layout/NameandTitleOrganizationalChart"/>
    <dgm:cxn modelId="{3961657E-0AA5-433F-B596-EF129EAF9EF7}" type="presParOf" srcId="{E93E6C44-7ACE-4944-800C-F1AB168A16D0}" destId="{6A3F7EAF-9B1A-4140-9659-242B97F8E53E}" srcOrd="0" destOrd="0" presId="urn:microsoft.com/office/officeart/2008/layout/NameandTitleOrganizationalChart"/>
    <dgm:cxn modelId="{EB4BBC93-D4CB-4F3D-A08E-9D8DDD1BA2D0}" type="presParOf" srcId="{E93E6C44-7ACE-4944-800C-F1AB168A16D0}" destId="{90970803-260A-47C7-A93B-441DA0889547}" srcOrd="1" destOrd="0" presId="urn:microsoft.com/office/officeart/2008/layout/NameandTitleOrganizationalChart"/>
    <dgm:cxn modelId="{7DE1F30A-F58D-40CD-8511-74DB3DFFC423}" type="presParOf" srcId="{90970803-260A-47C7-A93B-441DA0889547}" destId="{EE19E6E7-5B7C-4008-A246-FDFDBB85F3CD}" srcOrd="0" destOrd="0" presId="urn:microsoft.com/office/officeart/2008/layout/NameandTitleOrganizationalChart"/>
    <dgm:cxn modelId="{FAA4382E-9591-43F8-A466-0711913E50B9}" type="presParOf" srcId="{EE19E6E7-5B7C-4008-A246-FDFDBB85F3CD}" destId="{1DB242B8-9CAF-4CA6-8B2B-10F63A676C78}" srcOrd="0" destOrd="0" presId="urn:microsoft.com/office/officeart/2008/layout/NameandTitleOrganizationalChart"/>
    <dgm:cxn modelId="{D99103F7-6D04-4D24-A062-E4A082760F6E}" type="presParOf" srcId="{EE19E6E7-5B7C-4008-A246-FDFDBB85F3CD}" destId="{BC758727-E87B-437D-AA71-0BC753FC3F15}" srcOrd="1" destOrd="0" presId="urn:microsoft.com/office/officeart/2008/layout/NameandTitleOrganizationalChart"/>
    <dgm:cxn modelId="{5B67714E-6E7F-4057-94D4-AA36C557CE9D}" type="presParOf" srcId="{EE19E6E7-5B7C-4008-A246-FDFDBB85F3CD}" destId="{9876BCA0-E407-4E6D-B103-FC8A77E15BD6}" srcOrd="2" destOrd="0" presId="urn:microsoft.com/office/officeart/2008/layout/NameandTitleOrganizationalChart"/>
    <dgm:cxn modelId="{D438B855-F0B5-4CB3-9A3D-8593AEF637F8}" type="presParOf" srcId="{90970803-260A-47C7-A93B-441DA0889547}" destId="{F558FBCA-5DB6-45ED-8C18-59C9385FACF9}" srcOrd="1" destOrd="0" presId="urn:microsoft.com/office/officeart/2008/layout/NameandTitleOrganizationalChart"/>
    <dgm:cxn modelId="{FF29C485-2833-4218-AC0B-692425EEE7D4}" type="presParOf" srcId="{90970803-260A-47C7-A93B-441DA0889547}" destId="{85C6BB70-4BB8-4768-B99C-801CE0AAF3F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063F83-ED48-423A-BB15-259877876B9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79E14D-EDAE-434B-A6F8-B9D223FB0344}">
      <dgm:prSet phldrT="[Text]"/>
      <dgm:spPr/>
      <dgm:t>
        <a:bodyPr/>
        <a:lstStyle/>
        <a:p>
          <a:r>
            <a:rPr lang="en-US" dirty="0"/>
            <a:t>Bicycle Rural Segment </a:t>
          </a:r>
        </a:p>
      </dgm:t>
    </dgm:pt>
    <dgm:pt modelId="{1D59AD82-B21A-4660-AC46-B8F66D1FF34B}" type="parTrans" cxnId="{F26EB8D8-A936-4E2D-887D-3D8E5169EC42}">
      <dgm:prSet/>
      <dgm:spPr/>
      <dgm:t>
        <a:bodyPr/>
        <a:lstStyle/>
        <a:p>
          <a:endParaRPr lang="en-US"/>
        </a:p>
      </dgm:t>
    </dgm:pt>
    <dgm:pt modelId="{44D69D49-4CB1-4E8C-8B5C-4B3AB2092808}" type="sibTrans" cxnId="{F26EB8D8-A936-4E2D-887D-3D8E5169EC42}">
      <dgm:prSet/>
      <dgm:spPr/>
      <dgm:t>
        <a:bodyPr/>
        <a:lstStyle/>
        <a:p>
          <a:pPr algn="ctr"/>
          <a:r>
            <a:rPr lang="en-US" dirty="0"/>
            <a:t>228</a:t>
          </a:r>
        </a:p>
      </dgm:t>
    </dgm:pt>
    <dgm:pt modelId="{F5F78C04-1B13-4C3B-AFD0-1E8A59A00131}" type="asst">
      <dgm:prSet phldrT="[Text]"/>
      <dgm:spPr/>
      <dgm:t>
        <a:bodyPr/>
        <a:lstStyle/>
        <a:p>
          <a:r>
            <a:rPr lang="en-US" dirty="0"/>
            <a:t>Number of Lanes</a:t>
          </a:r>
        </a:p>
      </dgm:t>
    </dgm:pt>
    <dgm:pt modelId="{5DEA77C6-5EDD-4EA0-81AD-061E126EFC01}" type="parTrans" cxnId="{43B73F1F-147A-4496-8BE2-08572E5EC5E7}">
      <dgm:prSet/>
      <dgm:spPr/>
      <dgm:t>
        <a:bodyPr/>
        <a:lstStyle/>
        <a:p>
          <a:endParaRPr lang="en-US"/>
        </a:p>
      </dgm:t>
    </dgm:pt>
    <dgm:pt modelId="{9D737F2C-D891-4076-B932-60BF827EE0CC}" type="sibTrans" cxnId="{43B73F1F-147A-4496-8BE2-08572E5EC5E7}">
      <dgm:prSet/>
      <dgm:spPr/>
      <dgm:t>
        <a:bodyPr/>
        <a:lstStyle/>
        <a:p>
          <a:pPr algn="ctr"/>
          <a:r>
            <a:rPr lang="en-US" dirty="0"/>
            <a:t>228</a:t>
          </a:r>
        </a:p>
      </dgm:t>
    </dgm:pt>
    <dgm:pt modelId="{09818A09-CE76-452C-A858-BA4B0393295C}">
      <dgm:prSet phldrT="[Text]"/>
      <dgm:spPr/>
      <dgm:t>
        <a:bodyPr/>
        <a:lstStyle/>
        <a:p>
          <a:r>
            <a:rPr lang="en-US" dirty="0"/>
            <a:t>2 lane</a:t>
          </a:r>
        </a:p>
      </dgm:t>
    </dgm:pt>
    <dgm:pt modelId="{D7B469A5-BC71-4C8B-90DE-A16EDB9D4AD0}" type="parTrans" cxnId="{F89DA2E8-D062-4701-A7A0-9436B1A2FF8F}">
      <dgm:prSet/>
      <dgm:spPr/>
      <dgm:t>
        <a:bodyPr/>
        <a:lstStyle/>
        <a:p>
          <a:endParaRPr lang="en-US"/>
        </a:p>
      </dgm:t>
    </dgm:pt>
    <dgm:pt modelId="{267E59D7-9ACA-4D78-BB40-1E6405985E6B}" type="sibTrans" cxnId="{F89DA2E8-D062-4701-A7A0-9436B1A2FF8F}">
      <dgm:prSet/>
      <dgm:spPr/>
      <dgm:t>
        <a:bodyPr/>
        <a:lstStyle/>
        <a:p>
          <a:pPr algn="ctr"/>
          <a:r>
            <a:rPr lang="en-US" dirty="0"/>
            <a:t>221</a:t>
          </a:r>
        </a:p>
      </dgm:t>
    </dgm:pt>
    <dgm:pt modelId="{B1468A5D-C5FC-4555-92CC-87E65516129B}">
      <dgm:prSet phldrT="[Text]"/>
      <dgm:spPr/>
      <dgm:t>
        <a:bodyPr/>
        <a:lstStyle/>
        <a:p>
          <a:r>
            <a:rPr lang="en-US" dirty="0"/>
            <a:t>4 lane</a:t>
          </a:r>
        </a:p>
      </dgm:t>
    </dgm:pt>
    <dgm:pt modelId="{B5C55621-A84B-4210-A3B7-ABB3729EEC52}" type="parTrans" cxnId="{C4D57389-1D41-4D3C-9FB6-168256A11101}">
      <dgm:prSet/>
      <dgm:spPr/>
      <dgm:t>
        <a:bodyPr/>
        <a:lstStyle/>
        <a:p>
          <a:endParaRPr lang="en-US"/>
        </a:p>
      </dgm:t>
    </dgm:pt>
    <dgm:pt modelId="{E85EA1BA-EA6B-44F2-ADDF-CBEAD65E7837}" type="sibTrans" cxnId="{C4D57389-1D41-4D3C-9FB6-168256A11101}">
      <dgm:prSet/>
      <dgm:spPr/>
      <dgm:t>
        <a:bodyPr/>
        <a:lstStyle/>
        <a:p>
          <a:pPr algn="ctr"/>
          <a:r>
            <a:rPr lang="en-US" dirty="0"/>
            <a:t>3</a:t>
          </a:r>
        </a:p>
      </dgm:t>
    </dgm:pt>
    <dgm:pt modelId="{06E5F282-A713-48E9-951F-046234077BAE}">
      <dgm:prSet phldrT="[Text]"/>
      <dgm:spPr/>
      <dgm:t>
        <a:bodyPr/>
        <a:lstStyle/>
        <a:p>
          <a:r>
            <a:rPr lang="en-US" dirty="0"/>
            <a:t>3 lane</a:t>
          </a:r>
        </a:p>
      </dgm:t>
    </dgm:pt>
    <dgm:pt modelId="{200BAB07-30A5-4661-ABC3-0D2BE6E9AE79}" type="sibTrans" cxnId="{2C0731A5-4A03-4D72-BA73-3F9D0152DE24}">
      <dgm:prSet/>
      <dgm:spPr/>
      <dgm:t>
        <a:bodyPr/>
        <a:lstStyle/>
        <a:p>
          <a:pPr algn="ctr"/>
          <a:r>
            <a:rPr lang="en-US" dirty="0"/>
            <a:t>3</a:t>
          </a:r>
        </a:p>
      </dgm:t>
    </dgm:pt>
    <dgm:pt modelId="{F283533D-3A16-418F-8B5F-E3A36CDBA438}" type="parTrans" cxnId="{2C0731A5-4A03-4D72-BA73-3F9D0152DE24}">
      <dgm:prSet/>
      <dgm:spPr/>
      <dgm:t>
        <a:bodyPr/>
        <a:lstStyle/>
        <a:p>
          <a:endParaRPr lang="en-US"/>
        </a:p>
      </dgm:t>
    </dgm:pt>
    <dgm:pt modelId="{7435CB1A-D80E-4162-B666-75482B5DA28C}">
      <dgm:prSet/>
      <dgm:spPr/>
      <dgm:t>
        <a:bodyPr/>
        <a:lstStyle/>
        <a:p>
          <a:r>
            <a:rPr lang="en-US" dirty="0"/>
            <a:t>5 lane</a:t>
          </a:r>
        </a:p>
      </dgm:t>
    </dgm:pt>
    <dgm:pt modelId="{6B90B258-8620-4037-A228-B87BA254C5B3}" type="parTrans" cxnId="{948037EF-73CA-4551-9BA0-A8EF32DD2AC7}">
      <dgm:prSet/>
      <dgm:spPr/>
      <dgm:t>
        <a:bodyPr/>
        <a:lstStyle/>
        <a:p>
          <a:endParaRPr lang="en-US"/>
        </a:p>
      </dgm:t>
    </dgm:pt>
    <dgm:pt modelId="{BD6F17D1-261D-4E66-AB5A-83D1C4746E81}" type="sibTrans" cxnId="{948037EF-73CA-4551-9BA0-A8EF32DD2AC7}">
      <dgm:prSet/>
      <dgm:spPr/>
      <dgm:t>
        <a:bodyPr/>
        <a:lstStyle/>
        <a:p>
          <a:pPr algn="ctr"/>
          <a:r>
            <a:rPr lang="en-US" dirty="0"/>
            <a:t>1</a:t>
          </a:r>
        </a:p>
      </dgm:t>
    </dgm:pt>
    <dgm:pt modelId="{32212F64-BA80-419B-A1DD-D4118470F911}" type="pres">
      <dgm:prSet presAssocID="{E6063F83-ED48-423A-BB15-259877876B9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24C5524-2EC6-4D7D-9129-5DD66921D25A}" type="pres">
      <dgm:prSet presAssocID="{EF79E14D-EDAE-434B-A6F8-B9D223FB0344}" presName="hierRoot1" presStyleCnt="0">
        <dgm:presLayoutVars>
          <dgm:hierBranch val="r"/>
        </dgm:presLayoutVars>
      </dgm:prSet>
      <dgm:spPr/>
    </dgm:pt>
    <dgm:pt modelId="{10EF07D0-AA0B-4E26-A542-A6996D5D7CD9}" type="pres">
      <dgm:prSet presAssocID="{EF79E14D-EDAE-434B-A6F8-B9D223FB0344}" presName="rootComposite1" presStyleCnt="0"/>
      <dgm:spPr/>
    </dgm:pt>
    <dgm:pt modelId="{1BED980F-8B23-4624-BA05-D71136B532E9}" type="pres">
      <dgm:prSet presAssocID="{EF79E14D-EDAE-434B-A6F8-B9D223FB0344}" presName="rootText1" presStyleLbl="node0" presStyleIdx="0" presStyleCnt="1">
        <dgm:presLayoutVars>
          <dgm:chMax/>
          <dgm:chPref val="3"/>
        </dgm:presLayoutVars>
      </dgm:prSet>
      <dgm:spPr/>
    </dgm:pt>
    <dgm:pt modelId="{CCF5A812-3CBB-4A3E-874B-685B451A5A88}" type="pres">
      <dgm:prSet presAssocID="{EF79E14D-EDAE-434B-A6F8-B9D223FB0344}" presName="titleText1" presStyleLbl="fgAcc0" presStyleIdx="0" presStyleCnt="1" custLinFactNeighborX="3513" custLinFactNeighborY="11961">
        <dgm:presLayoutVars>
          <dgm:chMax val="0"/>
          <dgm:chPref val="0"/>
        </dgm:presLayoutVars>
      </dgm:prSet>
      <dgm:spPr/>
    </dgm:pt>
    <dgm:pt modelId="{8F0985E2-B4E8-4B66-A428-E7AE79CC90A0}" type="pres">
      <dgm:prSet presAssocID="{EF79E14D-EDAE-434B-A6F8-B9D223FB0344}" presName="rootConnector1" presStyleLbl="node1" presStyleIdx="0" presStyleCnt="4"/>
      <dgm:spPr/>
    </dgm:pt>
    <dgm:pt modelId="{0B1FF16E-DBE4-4B9B-A581-24AEE2069018}" type="pres">
      <dgm:prSet presAssocID="{EF79E14D-EDAE-434B-A6F8-B9D223FB0344}" presName="hierChild2" presStyleCnt="0"/>
      <dgm:spPr/>
    </dgm:pt>
    <dgm:pt modelId="{14957EB8-596F-44A9-BADA-50A32AB66300}" type="pres">
      <dgm:prSet presAssocID="{D7B469A5-BC71-4C8B-90DE-A16EDB9D4AD0}" presName="Name44" presStyleLbl="parChTrans1D2" presStyleIdx="0" presStyleCnt="4"/>
      <dgm:spPr/>
    </dgm:pt>
    <dgm:pt modelId="{75BDE322-2530-4228-991D-A6D44FA780A1}" type="pres">
      <dgm:prSet presAssocID="{09818A09-CE76-452C-A858-BA4B0393295C}" presName="hierRoot2" presStyleCnt="0">
        <dgm:presLayoutVars>
          <dgm:hierBranch val="init"/>
        </dgm:presLayoutVars>
      </dgm:prSet>
      <dgm:spPr/>
    </dgm:pt>
    <dgm:pt modelId="{A20F2F38-EA9C-4E79-A4DB-F5960327394F}" type="pres">
      <dgm:prSet presAssocID="{09818A09-CE76-452C-A858-BA4B0393295C}" presName="rootComposite" presStyleCnt="0"/>
      <dgm:spPr/>
    </dgm:pt>
    <dgm:pt modelId="{73795052-23DC-466C-9070-06CE4AA87012}" type="pres">
      <dgm:prSet presAssocID="{09818A09-CE76-452C-A858-BA4B0393295C}" presName="rootText" presStyleLbl="node1" presStyleIdx="0" presStyleCnt="4">
        <dgm:presLayoutVars>
          <dgm:chMax/>
          <dgm:chPref val="3"/>
        </dgm:presLayoutVars>
      </dgm:prSet>
      <dgm:spPr/>
    </dgm:pt>
    <dgm:pt modelId="{65E8D0F0-0403-46B2-89AD-1053062F9C5F}" type="pres">
      <dgm:prSet presAssocID="{09818A09-CE76-452C-A858-BA4B0393295C}" presName="titleText2" presStyleLbl="fgAcc1" presStyleIdx="0" presStyleCnt="4">
        <dgm:presLayoutVars>
          <dgm:chMax val="0"/>
          <dgm:chPref val="0"/>
        </dgm:presLayoutVars>
      </dgm:prSet>
      <dgm:spPr/>
    </dgm:pt>
    <dgm:pt modelId="{B6C860F3-87D8-4F29-86CA-266F3BE4A761}" type="pres">
      <dgm:prSet presAssocID="{09818A09-CE76-452C-A858-BA4B0393295C}" presName="rootConnector" presStyleLbl="node2" presStyleIdx="0" presStyleCnt="0"/>
      <dgm:spPr/>
    </dgm:pt>
    <dgm:pt modelId="{997A8D0B-D610-4543-BFD2-FAFD5511DCF6}" type="pres">
      <dgm:prSet presAssocID="{09818A09-CE76-452C-A858-BA4B0393295C}" presName="hierChild4" presStyleCnt="0"/>
      <dgm:spPr/>
    </dgm:pt>
    <dgm:pt modelId="{56979E5D-77DE-4408-B648-91C71F06E6D3}" type="pres">
      <dgm:prSet presAssocID="{09818A09-CE76-452C-A858-BA4B0393295C}" presName="hierChild5" presStyleCnt="0"/>
      <dgm:spPr/>
    </dgm:pt>
    <dgm:pt modelId="{4FC79428-2BDE-4D76-AD32-5459C85B009A}" type="pres">
      <dgm:prSet presAssocID="{F283533D-3A16-418F-8B5F-E3A36CDBA438}" presName="Name44" presStyleLbl="parChTrans1D2" presStyleIdx="1" presStyleCnt="4"/>
      <dgm:spPr/>
    </dgm:pt>
    <dgm:pt modelId="{4FC5F7A7-B2B1-4F14-86E2-998CD11FF0FC}" type="pres">
      <dgm:prSet presAssocID="{06E5F282-A713-48E9-951F-046234077BAE}" presName="hierRoot2" presStyleCnt="0">
        <dgm:presLayoutVars>
          <dgm:hierBranch val="init"/>
        </dgm:presLayoutVars>
      </dgm:prSet>
      <dgm:spPr/>
    </dgm:pt>
    <dgm:pt modelId="{B5AB27AA-3622-4647-BBF4-B2FE6FF3DD0A}" type="pres">
      <dgm:prSet presAssocID="{06E5F282-A713-48E9-951F-046234077BAE}" presName="rootComposite" presStyleCnt="0"/>
      <dgm:spPr/>
    </dgm:pt>
    <dgm:pt modelId="{D1F6A5E7-A7F5-4D26-9F61-D27D19B15EF5}" type="pres">
      <dgm:prSet presAssocID="{06E5F282-A713-48E9-951F-046234077BAE}" presName="rootText" presStyleLbl="node1" presStyleIdx="1" presStyleCnt="4">
        <dgm:presLayoutVars>
          <dgm:chMax/>
          <dgm:chPref val="3"/>
        </dgm:presLayoutVars>
      </dgm:prSet>
      <dgm:spPr/>
    </dgm:pt>
    <dgm:pt modelId="{897E587E-071B-48C4-BB67-83BDAD6ED3F0}" type="pres">
      <dgm:prSet presAssocID="{06E5F282-A713-48E9-951F-046234077BAE}" presName="titleText2" presStyleLbl="fgAcc1" presStyleIdx="1" presStyleCnt="4">
        <dgm:presLayoutVars>
          <dgm:chMax val="0"/>
          <dgm:chPref val="0"/>
        </dgm:presLayoutVars>
      </dgm:prSet>
      <dgm:spPr/>
    </dgm:pt>
    <dgm:pt modelId="{B9E2258F-7F1C-424C-805C-CAEA0B0A81B5}" type="pres">
      <dgm:prSet presAssocID="{06E5F282-A713-48E9-951F-046234077BAE}" presName="rootConnector" presStyleLbl="node2" presStyleIdx="0" presStyleCnt="0"/>
      <dgm:spPr/>
    </dgm:pt>
    <dgm:pt modelId="{D25BB93B-7840-4517-AC0A-9DE9ACCC9BB1}" type="pres">
      <dgm:prSet presAssocID="{06E5F282-A713-48E9-951F-046234077BAE}" presName="hierChild4" presStyleCnt="0"/>
      <dgm:spPr/>
    </dgm:pt>
    <dgm:pt modelId="{656AD499-AF3D-44AA-B57D-7AA9C55DB158}" type="pres">
      <dgm:prSet presAssocID="{06E5F282-A713-48E9-951F-046234077BAE}" presName="hierChild5" presStyleCnt="0"/>
      <dgm:spPr/>
    </dgm:pt>
    <dgm:pt modelId="{EEBE43FE-FB68-45FD-854D-522C0BA0C144}" type="pres">
      <dgm:prSet presAssocID="{B5C55621-A84B-4210-A3B7-ABB3729EEC52}" presName="Name44" presStyleLbl="parChTrans1D2" presStyleIdx="2" presStyleCnt="4"/>
      <dgm:spPr/>
    </dgm:pt>
    <dgm:pt modelId="{68A0799C-1ECB-4198-A4D4-0761148E3A96}" type="pres">
      <dgm:prSet presAssocID="{B1468A5D-C5FC-4555-92CC-87E65516129B}" presName="hierRoot2" presStyleCnt="0">
        <dgm:presLayoutVars>
          <dgm:hierBranch val="init"/>
        </dgm:presLayoutVars>
      </dgm:prSet>
      <dgm:spPr/>
    </dgm:pt>
    <dgm:pt modelId="{A8BCFB17-B483-40E8-84AF-E7A0631E494A}" type="pres">
      <dgm:prSet presAssocID="{B1468A5D-C5FC-4555-92CC-87E65516129B}" presName="rootComposite" presStyleCnt="0"/>
      <dgm:spPr/>
    </dgm:pt>
    <dgm:pt modelId="{B5FFE77B-A218-4E54-80AC-EAE8798464A1}" type="pres">
      <dgm:prSet presAssocID="{B1468A5D-C5FC-4555-92CC-87E65516129B}" presName="rootText" presStyleLbl="node1" presStyleIdx="2" presStyleCnt="4">
        <dgm:presLayoutVars>
          <dgm:chMax/>
          <dgm:chPref val="3"/>
        </dgm:presLayoutVars>
      </dgm:prSet>
      <dgm:spPr/>
    </dgm:pt>
    <dgm:pt modelId="{449F466D-176E-45C9-BA0A-68771B1FDA91}" type="pres">
      <dgm:prSet presAssocID="{B1468A5D-C5FC-4555-92CC-87E65516129B}" presName="titleText2" presStyleLbl="fgAcc1" presStyleIdx="2" presStyleCnt="4">
        <dgm:presLayoutVars>
          <dgm:chMax val="0"/>
          <dgm:chPref val="0"/>
        </dgm:presLayoutVars>
      </dgm:prSet>
      <dgm:spPr/>
    </dgm:pt>
    <dgm:pt modelId="{D8B4AC8E-CFB6-4A23-9F4F-46F633ED0816}" type="pres">
      <dgm:prSet presAssocID="{B1468A5D-C5FC-4555-92CC-87E65516129B}" presName="rootConnector" presStyleLbl="node2" presStyleIdx="0" presStyleCnt="0"/>
      <dgm:spPr/>
    </dgm:pt>
    <dgm:pt modelId="{91E0FAD5-CB45-4DBC-B66E-CAAFFF70BD00}" type="pres">
      <dgm:prSet presAssocID="{B1468A5D-C5FC-4555-92CC-87E65516129B}" presName="hierChild4" presStyleCnt="0"/>
      <dgm:spPr/>
    </dgm:pt>
    <dgm:pt modelId="{7D5334DE-5CA4-4157-A571-2E6EDFAEE613}" type="pres">
      <dgm:prSet presAssocID="{6B90B258-8620-4037-A228-B87BA254C5B3}" presName="Name37" presStyleLbl="parChTrans1D3" presStyleIdx="0" presStyleCnt="1"/>
      <dgm:spPr/>
    </dgm:pt>
    <dgm:pt modelId="{806088AF-6FD7-4E02-94AE-0965B7CC1C84}" type="pres">
      <dgm:prSet presAssocID="{7435CB1A-D80E-4162-B666-75482B5DA28C}" presName="hierRoot2" presStyleCnt="0">
        <dgm:presLayoutVars>
          <dgm:hierBranch val="init"/>
        </dgm:presLayoutVars>
      </dgm:prSet>
      <dgm:spPr/>
    </dgm:pt>
    <dgm:pt modelId="{C718129F-DE85-486B-963C-CD6836E413F4}" type="pres">
      <dgm:prSet presAssocID="{7435CB1A-D80E-4162-B666-75482B5DA28C}" presName="rootComposite" presStyleCnt="0"/>
      <dgm:spPr/>
    </dgm:pt>
    <dgm:pt modelId="{95DA9061-0041-493D-997D-4B5ED75F0D36}" type="pres">
      <dgm:prSet presAssocID="{7435CB1A-D80E-4162-B666-75482B5DA28C}" presName="rootText" presStyleLbl="node1" presStyleIdx="3" presStyleCnt="4">
        <dgm:presLayoutVars>
          <dgm:chMax/>
          <dgm:chPref val="3"/>
        </dgm:presLayoutVars>
      </dgm:prSet>
      <dgm:spPr/>
    </dgm:pt>
    <dgm:pt modelId="{A19B953D-4FA4-4ADB-9A68-44E209663132}" type="pres">
      <dgm:prSet presAssocID="{7435CB1A-D80E-4162-B666-75482B5DA28C}" presName="titleText2" presStyleLbl="fgAcc1" presStyleIdx="3" presStyleCnt="4">
        <dgm:presLayoutVars>
          <dgm:chMax val="0"/>
          <dgm:chPref val="0"/>
        </dgm:presLayoutVars>
      </dgm:prSet>
      <dgm:spPr/>
    </dgm:pt>
    <dgm:pt modelId="{C0D2643D-5FE7-43F3-B155-033BCA0A9B11}" type="pres">
      <dgm:prSet presAssocID="{7435CB1A-D80E-4162-B666-75482B5DA28C}" presName="rootConnector" presStyleLbl="node3" presStyleIdx="0" presStyleCnt="0"/>
      <dgm:spPr/>
    </dgm:pt>
    <dgm:pt modelId="{D9A9C4FA-0287-4363-93AD-434B03F6AFB0}" type="pres">
      <dgm:prSet presAssocID="{7435CB1A-D80E-4162-B666-75482B5DA28C}" presName="hierChild4" presStyleCnt="0"/>
      <dgm:spPr/>
    </dgm:pt>
    <dgm:pt modelId="{E3A04BC2-FF19-4E5C-B1D0-DC24510ED7E3}" type="pres">
      <dgm:prSet presAssocID="{7435CB1A-D80E-4162-B666-75482B5DA28C}" presName="hierChild5" presStyleCnt="0"/>
      <dgm:spPr/>
    </dgm:pt>
    <dgm:pt modelId="{F68962B3-9AA6-43B3-97B0-03DC865828C3}" type="pres">
      <dgm:prSet presAssocID="{B1468A5D-C5FC-4555-92CC-87E65516129B}" presName="hierChild5" presStyleCnt="0"/>
      <dgm:spPr/>
    </dgm:pt>
    <dgm:pt modelId="{E93E6C44-7ACE-4944-800C-F1AB168A16D0}" type="pres">
      <dgm:prSet presAssocID="{EF79E14D-EDAE-434B-A6F8-B9D223FB0344}" presName="hierChild3" presStyleCnt="0"/>
      <dgm:spPr/>
    </dgm:pt>
    <dgm:pt modelId="{6A3F7EAF-9B1A-4140-9659-242B97F8E53E}" type="pres">
      <dgm:prSet presAssocID="{5DEA77C6-5EDD-4EA0-81AD-061E126EFC01}" presName="Name96" presStyleLbl="parChTrans1D2" presStyleIdx="3" presStyleCnt="4"/>
      <dgm:spPr/>
    </dgm:pt>
    <dgm:pt modelId="{90970803-260A-47C7-A93B-441DA0889547}" type="pres">
      <dgm:prSet presAssocID="{F5F78C04-1B13-4C3B-AFD0-1E8A59A00131}" presName="hierRoot3" presStyleCnt="0">
        <dgm:presLayoutVars>
          <dgm:hierBranch val="init"/>
        </dgm:presLayoutVars>
      </dgm:prSet>
      <dgm:spPr/>
    </dgm:pt>
    <dgm:pt modelId="{EE19E6E7-5B7C-4008-A246-FDFDBB85F3CD}" type="pres">
      <dgm:prSet presAssocID="{F5F78C04-1B13-4C3B-AFD0-1E8A59A00131}" presName="rootComposite3" presStyleCnt="0"/>
      <dgm:spPr/>
    </dgm:pt>
    <dgm:pt modelId="{1DB242B8-9CAF-4CA6-8B2B-10F63A676C78}" type="pres">
      <dgm:prSet presAssocID="{F5F78C04-1B13-4C3B-AFD0-1E8A59A00131}" presName="rootText3" presStyleLbl="asst1" presStyleIdx="0" presStyleCnt="1">
        <dgm:presLayoutVars>
          <dgm:chPref val="3"/>
        </dgm:presLayoutVars>
      </dgm:prSet>
      <dgm:spPr/>
    </dgm:pt>
    <dgm:pt modelId="{BC758727-E87B-437D-AA71-0BC753FC3F15}" type="pres">
      <dgm:prSet presAssocID="{F5F78C04-1B13-4C3B-AFD0-1E8A59A00131}" presName="titleText3" presStyleLbl="fgAcc2" presStyleIdx="0" presStyleCnt="1">
        <dgm:presLayoutVars>
          <dgm:chMax val="0"/>
          <dgm:chPref val="0"/>
        </dgm:presLayoutVars>
      </dgm:prSet>
      <dgm:spPr/>
    </dgm:pt>
    <dgm:pt modelId="{9876BCA0-E407-4E6D-B103-FC8A77E15BD6}" type="pres">
      <dgm:prSet presAssocID="{F5F78C04-1B13-4C3B-AFD0-1E8A59A00131}" presName="rootConnector3" presStyleLbl="asst1" presStyleIdx="0" presStyleCnt="1"/>
      <dgm:spPr/>
    </dgm:pt>
    <dgm:pt modelId="{F558FBCA-5DB6-45ED-8C18-59C9385FACF9}" type="pres">
      <dgm:prSet presAssocID="{F5F78C04-1B13-4C3B-AFD0-1E8A59A00131}" presName="hierChild6" presStyleCnt="0"/>
      <dgm:spPr/>
    </dgm:pt>
    <dgm:pt modelId="{85C6BB70-4BB8-4768-B99C-801CE0AAF3F5}" type="pres">
      <dgm:prSet presAssocID="{F5F78C04-1B13-4C3B-AFD0-1E8A59A00131}" presName="hierChild7" presStyleCnt="0"/>
      <dgm:spPr/>
    </dgm:pt>
  </dgm:ptLst>
  <dgm:cxnLst>
    <dgm:cxn modelId="{107EA101-6DA8-4620-B9B8-700D75DBD819}" type="presOf" srcId="{7435CB1A-D80E-4162-B666-75482B5DA28C}" destId="{95DA9061-0041-493D-997D-4B5ED75F0D36}" srcOrd="0" destOrd="0" presId="urn:microsoft.com/office/officeart/2008/layout/NameandTitleOrganizationalChart"/>
    <dgm:cxn modelId="{C003CA03-4605-4A54-B87B-9811BD8BC89D}" type="presOf" srcId="{09818A09-CE76-452C-A858-BA4B0393295C}" destId="{73795052-23DC-466C-9070-06CE4AA87012}" srcOrd="0" destOrd="0" presId="urn:microsoft.com/office/officeart/2008/layout/NameandTitleOrganizationalChart"/>
    <dgm:cxn modelId="{96EFED0E-F8D0-4E32-AEC4-66F6483C162F}" type="presOf" srcId="{44D69D49-4CB1-4E8C-8B5C-4B3AB2092808}" destId="{CCF5A812-3CBB-4A3E-874B-685B451A5A88}" srcOrd="0" destOrd="0" presId="urn:microsoft.com/office/officeart/2008/layout/NameandTitleOrganizationalChart"/>
    <dgm:cxn modelId="{2E1EB619-4CFD-46AD-A7EF-CDB7D8BD7B63}" type="presOf" srcId="{200BAB07-30A5-4661-ABC3-0D2BE6E9AE79}" destId="{897E587E-071B-48C4-BB67-83BDAD6ED3F0}" srcOrd="0" destOrd="0" presId="urn:microsoft.com/office/officeart/2008/layout/NameandTitleOrganizationalChart"/>
    <dgm:cxn modelId="{43B73F1F-147A-4496-8BE2-08572E5EC5E7}" srcId="{EF79E14D-EDAE-434B-A6F8-B9D223FB0344}" destId="{F5F78C04-1B13-4C3B-AFD0-1E8A59A00131}" srcOrd="0" destOrd="0" parTransId="{5DEA77C6-5EDD-4EA0-81AD-061E126EFC01}" sibTransId="{9D737F2C-D891-4076-B932-60BF827EE0CC}"/>
    <dgm:cxn modelId="{D1680320-19BA-45FE-AD5C-0DB9EF97F9A9}" type="presOf" srcId="{BD6F17D1-261D-4E66-AB5A-83D1C4746E81}" destId="{A19B953D-4FA4-4ADB-9A68-44E209663132}" srcOrd="0" destOrd="0" presId="urn:microsoft.com/office/officeart/2008/layout/NameandTitleOrganizationalChart"/>
    <dgm:cxn modelId="{F37C1127-7075-479E-8D74-A69CEA5DE41E}" type="presOf" srcId="{267E59D7-9ACA-4D78-BB40-1E6405985E6B}" destId="{65E8D0F0-0403-46B2-89AD-1053062F9C5F}" srcOrd="0" destOrd="0" presId="urn:microsoft.com/office/officeart/2008/layout/NameandTitleOrganizationalChart"/>
    <dgm:cxn modelId="{C8DA9C2E-E076-4F45-BA38-DDD0442BC5E0}" type="presOf" srcId="{B1468A5D-C5FC-4555-92CC-87E65516129B}" destId="{D8B4AC8E-CFB6-4A23-9F4F-46F633ED0816}" srcOrd="1" destOrd="0" presId="urn:microsoft.com/office/officeart/2008/layout/NameandTitleOrganizationalChart"/>
    <dgm:cxn modelId="{A324CF38-57F0-4561-86BA-C8289E44C795}" type="presOf" srcId="{9D737F2C-D891-4076-B932-60BF827EE0CC}" destId="{BC758727-E87B-437D-AA71-0BC753FC3F15}" srcOrd="0" destOrd="0" presId="urn:microsoft.com/office/officeart/2008/layout/NameandTitleOrganizationalChart"/>
    <dgm:cxn modelId="{2D7F1F3F-9590-482E-B942-9255353B95DB}" type="presOf" srcId="{F5F78C04-1B13-4C3B-AFD0-1E8A59A00131}" destId="{9876BCA0-E407-4E6D-B103-FC8A77E15BD6}" srcOrd="1" destOrd="0" presId="urn:microsoft.com/office/officeart/2008/layout/NameandTitleOrganizationalChart"/>
    <dgm:cxn modelId="{A4DAEC61-17D7-4ABC-82F4-88DB51BE22A0}" type="presOf" srcId="{06E5F282-A713-48E9-951F-046234077BAE}" destId="{B9E2258F-7F1C-424C-805C-CAEA0B0A81B5}" srcOrd="1" destOrd="0" presId="urn:microsoft.com/office/officeart/2008/layout/NameandTitleOrganizationalChart"/>
    <dgm:cxn modelId="{1A9A9663-50D3-4127-8635-8360EFDF269A}" type="presOf" srcId="{06E5F282-A713-48E9-951F-046234077BAE}" destId="{D1F6A5E7-A7F5-4D26-9F61-D27D19B15EF5}" srcOrd="0" destOrd="0" presId="urn:microsoft.com/office/officeart/2008/layout/NameandTitleOrganizationalChart"/>
    <dgm:cxn modelId="{1B5F2A77-CC1D-404F-8ABD-89EE30C1C41B}" type="presOf" srcId="{D7B469A5-BC71-4C8B-90DE-A16EDB9D4AD0}" destId="{14957EB8-596F-44A9-BADA-50A32AB66300}" srcOrd="0" destOrd="0" presId="urn:microsoft.com/office/officeart/2008/layout/NameandTitleOrganizationalChart"/>
    <dgm:cxn modelId="{35444688-107E-4EDC-AEC4-A3A300FFE09D}" type="presOf" srcId="{B5C55621-A84B-4210-A3B7-ABB3729EEC52}" destId="{EEBE43FE-FB68-45FD-854D-522C0BA0C144}" srcOrd="0" destOrd="0" presId="urn:microsoft.com/office/officeart/2008/layout/NameandTitleOrganizationalChart"/>
    <dgm:cxn modelId="{B4921D89-E937-4E14-AF14-4CB761926BD7}" type="presOf" srcId="{E6063F83-ED48-423A-BB15-259877876B9A}" destId="{32212F64-BA80-419B-A1DD-D4118470F911}" srcOrd="0" destOrd="0" presId="urn:microsoft.com/office/officeart/2008/layout/NameandTitleOrganizationalChart"/>
    <dgm:cxn modelId="{C4D57389-1D41-4D3C-9FB6-168256A11101}" srcId="{EF79E14D-EDAE-434B-A6F8-B9D223FB0344}" destId="{B1468A5D-C5FC-4555-92CC-87E65516129B}" srcOrd="3" destOrd="0" parTransId="{B5C55621-A84B-4210-A3B7-ABB3729EEC52}" sibTransId="{E85EA1BA-EA6B-44F2-ADDF-CBEAD65E7837}"/>
    <dgm:cxn modelId="{7041098A-2571-4FB6-AED4-981D80212BA4}" type="presOf" srcId="{EF79E14D-EDAE-434B-A6F8-B9D223FB0344}" destId="{1BED980F-8B23-4624-BA05-D71136B532E9}" srcOrd="0" destOrd="0" presId="urn:microsoft.com/office/officeart/2008/layout/NameandTitleOrganizationalChart"/>
    <dgm:cxn modelId="{773CC090-0CFE-4BB0-8EDB-8651C7234195}" type="presOf" srcId="{5DEA77C6-5EDD-4EA0-81AD-061E126EFC01}" destId="{6A3F7EAF-9B1A-4140-9659-242B97F8E53E}" srcOrd="0" destOrd="0" presId="urn:microsoft.com/office/officeart/2008/layout/NameandTitleOrganizationalChart"/>
    <dgm:cxn modelId="{2C0731A5-4A03-4D72-BA73-3F9D0152DE24}" srcId="{EF79E14D-EDAE-434B-A6F8-B9D223FB0344}" destId="{06E5F282-A713-48E9-951F-046234077BAE}" srcOrd="2" destOrd="0" parTransId="{F283533D-3A16-418F-8B5F-E3A36CDBA438}" sibTransId="{200BAB07-30A5-4661-ABC3-0D2BE6E9AE79}"/>
    <dgm:cxn modelId="{5EA6CAAB-B265-4544-83BD-263F9FB47BE9}" type="presOf" srcId="{B1468A5D-C5FC-4555-92CC-87E65516129B}" destId="{B5FFE77B-A218-4E54-80AC-EAE8798464A1}" srcOrd="0" destOrd="0" presId="urn:microsoft.com/office/officeart/2008/layout/NameandTitleOrganizationalChart"/>
    <dgm:cxn modelId="{C0850DB0-269B-47A7-B048-0E79BA350AF7}" type="presOf" srcId="{F283533D-3A16-418F-8B5F-E3A36CDBA438}" destId="{4FC79428-2BDE-4D76-AD32-5459C85B009A}" srcOrd="0" destOrd="0" presId="urn:microsoft.com/office/officeart/2008/layout/NameandTitleOrganizationalChart"/>
    <dgm:cxn modelId="{38FCC9B0-789C-4667-9951-1594D978CDEF}" type="presOf" srcId="{09818A09-CE76-452C-A858-BA4B0393295C}" destId="{B6C860F3-87D8-4F29-86CA-266F3BE4A761}" srcOrd="1" destOrd="0" presId="urn:microsoft.com/office/officeart/2008/layout/NameandTitleOrganizationalChart"/>
    <dgm:cxn modelId="{F3766FC0-4629-4066-A147-8B314E3AFA04}" type="presOf" srcId="{7435CB1A-D80E-4162-B666-75482B5DA28C}" destId="{C0D2643D-5FE7-43F3-B155-033BCA0A9B11}" srcOrd="1" destOrd="0" presId="urn:microsoft.com/office/officeart/2008/layout/NameandTitleOrganizationalChart"/>
    <dgm:cxn modelId="{CCF0CCC0-F315-4FBB-A73C-C14C8D70AA0B}" type="presOf" srcId="{E85EA1BA-EA6B-44F2-ADDF-CBEAD65E7837}" destId="{449F466D-176E-45C9-BA0A-68771B1FDA91}" srcOrd="0" destOrd="0" presId="urn:microsoft.com/office/officeart/2008/layout/NameandTitleOrganizationalChart"/>
    <dgm:cxn modelId="{F26EB8D8-A936-4E2D-887D-3D8E5169EC42}" srcId="{E6063F83-ED48-423A-BB15-259877876B9A}" destId="{EF79E14D-EDAE-434B-A6F8-B9D223FB0344}" srcOrd="0" destOrd="0" parTransId="{1D59AD82-B21A-4660-AC46-B8F66D1FF34B}" sibTransId="{44D69D49-4CB1-4E8C-8B5C-4B3AB2092808}"/>
    <dgm:cxn modelId="{F89DA2E8-D062-4701-A7A0-9436B1A2FF8F}" srcId="{EF79E14D-EDAE-434B-A6F8-B9D223FB0344}" destId="{09818A09-CE76-452C-A858-BA4B0393295C}" srcOrd="1" destOrd="0" parTransId="{D7B469A5-BC71-4C8B-90DE-A16EDB9D4AD0}" sibTransId="{267E59D7-9ACA-4D78-BB40-1E6405985E6B}"/>
    <dgm:cxn modelId="{CAB489E9-CEED-447F-849F-9506484D2C95}" type="presOf" srcId="{EF79E14D-EDAE-434B-A6F8-B9D223FB0344}" destId="{8F0985E2-B4E8-4B66-A428-E7AE79CC90A0}" srcOrd="1" destOrd="0" presId="urn:microsoft.com/office/officeart/2008/layout/NameandTitleOrganizationalChart"/>
    <dgm:cxn modelId="{3BC7D1ED-DF24-4333-936E-4830BFDA2235}" type="presOf" srcId="{6B90B258-8620-4037-A228-B87BA254C5B3}" destId="{7D5334DE-5CA4-4157-A571-2E6EDFAEE613}" srcOrd="0" destOrd="0" presId="urn:microsoft.com/office/officeart/2008/layout/NameandTitleOrganizationalChart"/>
    <dgm:cxn modelId="{948037EF-73CA-4551-9BA0-A8EF32DD2AC7}" srcId="{B1468A5D-C5FC-4555-92CC-87E65516129B}" destId="{7435CB1A-D80E-4162-B666-75482B5DA28C}" srcOrd="0" destOrd="0" parTransId="{6B90B258-8620-4037-A228-B87BA254C5B3}" sibTransId="{BD6F17D1-261D-4E66-AB5A-83D1C4746E81}"/>
    <dgm:cxn modelId="{71ADF8F4-AC27-4D97-B796-7F3C9DF1B948}" type="presOf" srcId="{F5F78C04-1B13-4C3B-AFD0-1E8A59A00131}" destId="{1DB242B8-9CAF-4CA6-8B2B-10F63A676C78}" srcOrd="0" destOrd="0" presId="urn:microsoft.com/office/officeart/2008/layout/NameandTitleOrganizationalChart"/>
    <dgm:cxn modelId="{863EED81-CE34-4569-A0DC-98E97F1D77A0}" type="presParOf" srcId="{32212F64-BA80-419B-A1DD-D4118470F911}" destId="{B24C5524-2EC6-4D7D-9129-5DD66921D25A}" srcOrd="0" destOrd="0" presId="urn:microsoft.com/office/officeart/2008/layout/NameandTitleOrganizationalChart"/>
    <dgm:cxn modelId="{A75B3CBC-2AE6-4A5E-B2BA-CC27D617066A}" type="presParOf" srcId="{B24C5524-2EC6-4D7D-9129-5DD66921D25A}" destId="{10EF07D0-AA0B-4E26-A542-A6996D5D7CD9}" srcOrd="0" destOrd="0" presId="urn:microsoft.com/office/officeart/2008/layout/NameandTitleOrganizationalChart"/>
    <dgm:cxn modelId="{0D7E1114-D5E9-497B-9D91-AF642D7A0595}" type="presParOf" srcId="{10EF07D0-AA0B-4E26-A542-A6996D5D7CD9}" destId="{1BED980F-8B23-4624-BA05-D71136B532E9}" srcOrd="0" destOrd="0" presId="urn:microsoft.com/office/officeart/2008/layout/NameandTitleOrganizationalChart"/>
    <dgm:cxn modelId="{7B5F6BD6-B8CF-46C6-91DA-A4377D217112}" type="presParOf" srcId="{10EF07D0-AA0B-4E26-A542-A6996D5D7CD9}" destId="{CCF5A812-3CBB-4A3E-874B-685B451A5A88}" srcOrd="1" destOrd="0" presId="urn:microsoft.com/office/officeart/2008/layout/NameandTitleOrganizationalChart"/>
    <dgm:cxn modelId="{4CFB6868-BD6B-4084-A764-23F5FA512680}" type="presParOf" srcId="{10EF07D0-AA0B-4E26-A542-A6996D5D7CD9}" destId="{8F0985E2-B4E8-4B66-A428-E7AE79CC90A0}" srcOrd="2" destOrd="0" presId="urn:microsoft.com/office/officeart/2008/layout/NameandTitleOrganizationalChart"/>
    <dgm:cxn modelId="{F94AD782-9727-40B8-96C4-EC8428D8CD22}" type="presParOf" srcId="{B24C5524-2EC6-4D7D-9129-5DD66921D25A}" destId="{0B1FF16E-DBE4-4B9B-A581-24AEE2069018}" srcOrd="1" destOrd="0" presId="urn:microsoft.com/office/officeart/2008/layout/NameandTitleOrganizationalChart"/>
    <dgm:cxn modelId="{265C3D66-6282-43D4-AA40-2B68A3D9BDB2}" type="presParOf" srcId="{0B1FF16E-DBE4-4B9B-A581-24AEE2069018}" destId="{14957EB8-596F-44A9-BADA-50A32AB66300}" srcOrd="0" destOrd="0" presId="urn:microsoft.com/office/officeart/2008/layout/NameandTitleOrganizationalChart"/>
    <dgm:cxn modelId="{1941F5E0-2C2D-4A6D-A6F9-CCFA3E294AF4}" type="presParOf" srcId="{0B1FF16E-DBE4-4B9B-A581-24AEE2069018}" destId="{75BDE322-2530-4228-991D-A6D44FA780A1}" srcOrd="1" destOrd="0" presId="urn:microsoft.com/office/officeart/2008/layout/NameandTitleOrganizationalChart"/>
    <dgm:cxn modelId="{57BE91DB-9548-42E8-9916-5672A328CD20}" type="presParOf" srcId="{75BDE322-2530-4228-991D-A6D44FA780A1}" destId="{A20F2F38-EA9C-4E79-A4DB-F5960327394F}" srcOrd="0" destOrd="0" presId="urn:microsoft.com/office/officeart/2008/layout/NameandTitleOrganizationalChart"/>
    <dgm:cxn modelId="{A8188935-1860-4F64-B0F5-76116F72A7EE}" type="presParOf" srcId="{A20F2F38-EA9C-4E79-A4DB-F5960327394F}" destId="{73795052-23DC-466C-9070-06CE4AA87012}" srcOrd="0" destOrd="0" presId="urn:microsoft.com/office/officeart/2008/layout/NameandTitleOrganizationalChart"/>
    <dgm:cxn modelId="{D2D2AC49-9EF6-4463-BCE8-76976846E6A4}" type="presParOf" srcId="{A20F2F38-EA9C-4E79-A4DB-F5960327394F}" destId="{65E8D0F0-0403-46B2-89AD-1053062F9C5F}" srcOrd="1" destOrd="0" presId="urn:microsoft.com/office/officeart/2008/layout/NameandTitleOrganizationalChart"/>
    <dgm:cxn modelId="{908DBD1D-DC40-49E5-BF97-2B675766F831}" type="presParOf" srcId="{A20F2F38-EA9C-4E79-A4DB-F5960327394F}" destId="{B6C860F3-87D8-4F29-86CA-266F3BE4A761}" srcOrd="2" destOrd="0" presId="urn:microsoft.com/office/officeart/2008/layout/NameandTitleOrganizationalChart"/>
    <dgm:cxn modelId="{30D02B93-82B1-4543-B960-564A2541E6EA}" type="presParOf" srcId="{75BDE322-2530-4228-991D-A6D44FA780A1}" destId="{997A8D0B-D610-4543-BFD2-FAFD5511DCF6}" srcOrd="1" destOrd="0" presId="urn:microsoft.com/office/officeart/2008/layout/NameandTitleOrganizationalChart"/>
    <dgm:cxn modelId="{C6C41792-9D3D-4FFC-BC51-DBEF3E8E4859}" type="presParOf" srcId="{75BDE322-2530-4228-991D-A6D44FA780A1}" destId="{56979E5D-77DE-4408-B648-91C71F06E6D3}" srcOrd="2" destOrd="0" presId="urn:microsoft.com/office/officeart/2008/layout/NameandTitleOrganizationalChart"/>
    <dgm:cxn modelId="{6F86D94F-D892-44E7-A7E3-7456C1FD560D}" type="presParOf" srcId="{0B1FF16E-DBE4-4B9B-A581-24AEE2069018}" destId="{4FC79428-2BDE-4D76-AD32-5459C85B009A}" srcOrd="2" destOrd="0" presId="urn:microsoft.com/office/officeart/2008/layout/NameandTitleOrganizationalChart"/>
    <dgm:cxn modelId="{3A2CFECF-B501-4771-A945-939CAA580D56}" type="presParOf" srcId="{0B1FF16E-DBE4-4B9B-A581-24AEE2069018}" destId="{4FC5F7A7-B2B1-4F14-86E2-998CD11FF0FC}" srcOrd="3" destOrd="0" presId="urn:microsoft.com/office/officeart/2008/layout/NameandTitleOrganizationalChart"/>
    <dgm:cxn modelId="{58405A3C-6E2B-4307-BD6D-909A3C689597}" type="presParOf" srcId="{4FC5F7A7-B2B1-4F14-86E2-998CD11FF0FC}" destId="{B5AB27AA-3622-4647-BBF4-B2FE6FF3DD0A}" srcOrd="0" destOrd="0" presId="urn:microsoft.com/office/officeart/2008/layout/NameandTitleOrganizationalChart"/>
    <dgm:cxn modelId="{93259C8B-1A45-418D-948D-9D60C38F3612}" type="presParOf" srcId="{B5AB27AA-3622-4647-BBF4-B2FE6FF3DD0A}" destId="{D1F6A5E7-A7F5-4D26-9F61-D27D19B15EF5}" srcOrd="0" destOrd="0" presId="urn:microsoft.com/office/officeart/2008/layout/NameandTitleOrganizationalChart"/>
    <dgm:cxn modelId="{B351A991-6DA4-46BD-87CC-DEA2A2E218B9}" type="presParOf" srcId="{B5AB27AA-3622-4647-BBF4-B2FE6FF3DD0A}" destId="{897E587E-071B-48C4-BB67-83BDAD6ED3F0}" srcOrd="1" destOrd="0" presId="urn:microsoft.com/office/officeart/2008/layout/NameandTitleOrganizationalChart"/>
    <dgm:cxn modelId="{6C1AFC29-F4F8-4CF3-B5A9-2006F7268180}" type="presParOf" srcId="{B5AB27AA-3622-4647-BBF4-B2FE6FF3DD0A}" destId="{B9E2258F-7F1C-424C-805C-CAEA0B0A81B5}" srcOrd="2" destOrd="0" presId="urn:microsoft.com/office/officeart/2008/layout/NameandTitleOrganizationalChart"/>
    <dgm:cxn modelId="{6D20241E-7F59-4DE0-B319-30A9BA2B9B4D}" type="presParOf" srcId="{4FC5F7A7-B2B1-4F14-86E2-998CD11FF0FC}" destId="{D25BB93B-7840-4517-AC0A-9DE9ACCC9BB1}" srcOrd="1" destOrd="0" presId="urn:microsoft.com/office/officeart/2008/layout/NameandTitleOrganizationalChart"/>
    <dgm:cxn modelId="{79A4CF26-D895-40FE-97F5-CC12BB5B6229}" type="presParOf" srcId="{4FC5F7A7-B2B1-4F14-86E2-998CD11FF0FC}" destId="{656AD499-AF3D-44AA-B57D-7AA9C55DB158}" srcOrd="2" destOrd="0" presId="urn:microsoft.com/office/officeart/2008/layout/NameandTitleOrganizationalChart"/>
    <dgm:cxn modelId="{9FAB40DE-7E56-4C0B-8EF7-3A33C633FE18}" type="presParOf" srcId="{0B1FF16E-DBE4-4B9B-A581-24AEE2069018}" destId="{EEBE43FE-FB68-45FD-854D-522C0BA0C144}" srcOrd="4" destOrd="0" presId="urn:microsoft.com/office/officeart/2008/layout/NameandTitleOrganizationalChart"/>
    <dgm:cxn modelId="{B27A176E-044A-4868-A341-35E076EE536E}" type="presParOf" srcId="{0B1FF16E-DBE4-4B9B-A581-24AEE2069018}" destId="{68A0799C-1ECB-4198-A4D4-0761148E3A96}" srcOrd="5" destOrd="0" presId="urn:microsoft.com/office/officeart/2008/layout/NameandTitleOrganizationalChart"/>
    <dgm:cxn modelId="{5E0D30E3-CD42-4A3A-8923-12144637C85A}" type="presParOf" srcId="{68A0799C-1ECB-4198-A4D4-0761148E3A96}" destId="{A8BCFB17-B483-40E8-84AF-E7A0631E494A}" srcOrd="0" destOrd="0" presId="urn:microsoft.com/office/officeart/2008/layout/NameandTitleOrganizationalChart"/>
    <dgm:cxn modelId="{3A168D0C-6908-4A72-A1D2-688D11201317}" type="presParOf" srcId="{A8BCFB17-B483-40E8-84AF-E7A0631E494A}" destId="{B5FFE77B-A218-4E54-80AC-EAE8798464A1}" srcOrd="0" destOrd="0" presId="urn:microsoft.com/office/officeart/2008/layout/NameandTitleOrganizationalChart"/>
    <dgm:cxn modelId="{4FC351E2-59A8-43BE-ABA0-1D65E3DB623C}" type="presParOf" srcId="{A8BCFB17-B483-40E8-84AF-E7A0631E494A}" destId="{449F466D-176E-45C9-BA0A-68771B1FDA91}" srcOrd="1" destOrd="0" presId="urn:microsoft.com/office/officeart/2008/layout/NameandTitleOrganizationalChart"/>
    <dgm:cxn modelId="{47381E14-0813-41A4-8A44-F3B2909C3689}" type="presParOf" srcId="{A8BCFB17-B483-40E8-84AF-E7A0631E494A}" destId="{D8B4AC8E-CFB6-4A23-9F4F-46F633ED0816}" srcOrd="2" destOrd="0" presId="urn:microsoft.com/office/officeart/2008/layout/NameandTitleOrganizationalChart"/>
    <dgm:cxn modelId="{CB0C05F3-7F96-4003-A459-FE301F9A3551}" type="presParOf" srcId="{68A0799C-1ECB-4198-A4D4-0761148E3A96}" destId="{91E0FAD5-CB45-4DBC-B66E-CAAFFF70BD00}" srcOrd="1" destOrd="0" presId="urn:microsoft.com/office/officeart/2008/layout/NameandTitleOrganizationalChart"/>
    <dgm:cxn modelId="{1086CD9B-839E-461F-89F3-2C2DBCEA6984}" type="presParOf" srcId="{91E0FAD5-CB45-4DBC-B66E-CAAFFF70BD00}" destId="{7D5334DE-5CA4-4157-A571-2E6EDFAEE613}" srcOrd="0" destOrd="0" presId="urn:microsoft.com/office/officeart/2008/layout/NameandTitleOrganizationalChart"/>
    <dgm:cxn modelId="{35900594-40A3-4153-93F7-A7C695949287}" type="presParOf" srcId="{91E0FAD5-CB45-4DBC-B66E-CAAFFF70BD00}" destId="{806088AF-6FD7-4E02-94AE-0965B7CC1C84}" srcOrd="1" destOrd="0" presId="urn:microsoft.com/office/officeart/2008/layout/NameandTitleOrganizationalChart"/>
    <dgm:cxn modelId="{211252BB-10E1-496C-B65D-AEF4240A76AD}" type="presParOf" srcId="{806088AF-6FD7-4E02-94AE-0965B7CC1C84}" destId="{C718129F-DE85-486B-963C-CD6836E413F4}" srcOrd="0" destOrd="0" presId="urn:microsoft.com/office/officeart/2008/layout/NameandTitleOrganizationalChart"/>
    <dgm:cxn modelId="{B6D1D4E2-8D62-4161-BA75-B56A1F0C31A3}" type="presParOf" srcId="{C718129F-DE85-486B-963C-CD6836E413F4}" destId="{95DA9061-0041-493D-997D-4B5ED75F0D36}" srcOrd="0" destOrd="0" presId="urn:microsoft.com/office/officeart/2008/layout/NameandTitleOrganizationalChart"/>
    <dgm:cxn modelId="{786427C7-9FB4-42C0-AFEF-3B2758B83F28}" type="presParOf" srcId="{C718129F-DE85-486B-963C-CD6836E413F4}" destId="{A19B953D-4FA4-4ADB-9A68-44E209663132}" srcOrd="1" destOrd="0" presId="urn:microsoft.com/office/officeart/2008/layout/NameandTitleOrganizationalChart"/>
    <dgm:cxn modelId="{494E9BAD-AA6E-43AF-8F75-C0F537A2574C}" type="presParOf" srcId="{C718129F-DE85-486B-963C-CD6836E413F4}" destId="{C0D2643D-5FE7-43F3-B155-033BCA0A9B11}" srcOrd="2" destOrd="0" presId="urn:microsoft.com/office/officeart/2008/layout/NameandTitleOrganizationalChart"/>
    <dgm:cxn modelId="{9CA4F300-ED26-4AB9-AA3A-0A5866F7A0E1}" type="presParOf" srcId="{806088AF-6FD7-4E02-94AE-0965B7CC1C84}" destId="{D9A9C4FA-0287-4363-93AD-434B03F6AFB0}" srcOrd="1" destOrd="0" presId="urn:microsoft.com/office/officeart/2008/layout/NameandTitleOrganizationalChart"/>
    <dgm:cxn modelId="{43F8178D-1CDA-4ABD-BE9B-C14F341AF475}" type="presParOf" srcId="{806088AF-6FD7-4E02-94AE-0965B7CC1C84}" destId="{E3A04BC2-FF19-4E5C-B1D0-DC24510ED7E3}" srcOrd="2" destOrd="0" presId="urn:microsoft.com/office/officeart/2008/layout/NameandTitleOrganizationalChart"/>
    <dgm:cxn modelId="{3C78BD1B-603D-4DFE-9085-35CBCF521AE1}" type="presParOf" srcId="{68A0799C-1ECB-4198-A4D4-0761148E3A96}" destId="{F68962B3-9AA6-43B3-97B0-03DC865828C3}" srcOrd="2" destOrd="0" presId="urn:microsoft.com/office/officeart/2008/layout/NameandTitleOrganizationalChart"/>
    <dgm:cxn modelId="{A701EC70-AC08-46F3-9915-8A62C77B2CCD}" type="presParOf" srcId="{B24C5524-2EC6-4D7D-9129-5DD66921D25A}" destId="{E93E6C44-7ACE-4944-800C-F1AB168A16D0}" srcOrd="2" destOrd="0" presId="urn:microsoft.com/office/officeart/2008/layout/NameandTitleOrganizationalChart"/>
    <dgm:cxn modelId="{3961657E-0AA5-433F-B596-EF129EAF9EF7}" type="presParOf" srcId="{E93E6C44-7ACE-4944-800C-F1AB168A16D0}" destId="{6A3F7EAF-9B1A-4140-9659-242B97F8E53E}" srcOrd="0" destOrd="0" presId="urn:microsoft.com/office/officeart/2008/layout/NameandTitleOrganizationalChart"/>
    <dgm:cxn modelId="{EB4BBC93-D4CB-4F3D-A08E-9D8DDD1BA2D0}" type="presParOf" srcId="{E93E6C44-7ACE-4944-800C-F1AB168A16D0}" destId="{90970803-260A-47C7-A93B-441DA0889547}" srcOrd="1" destOrd="0" presId="urn:microsoft.com/office/officeart/2008/layout/NameandTitleOrganizationalChart"/>
    <dgm:cxn modelId="{7DE1F30A-F58D-40CD-8511-74DB3DFFC423}" type="presParOf" srcId="{90970803-260A-47C7-A93B-441DA0889547}" destId="{EE19E6E7-5B7C-4008-A246-FDFDBB85F3CD}" srcOrd="0" destOrd="0" presId="urn:microsoft.com/office/officeart/2008/layout/NameandTitleOrganizationalChart"/>
    <dgm:cxn modelId="{FAA4382E-9591-43F8-A466-0711913E50B9}" type="presParOf" srcId="{EE19E6E7-5B7C-4008-A246-FDFDBB85F3CD}" destId="{1DB242B8-9CAF-4CA6-8B2B-10F63A676C78}" srcOrd="0" destOrd="0" presId="urn:microsoft.com/office/officeart/2008/layout/NameandTitleOrganizationalChart"/>
    <dgm:cxn modelId="{D99103F7-6D04-4D24-A062-E4A082760F6E}" type="presParOf" srcId="{EE19E6E7-5B7C-4008-A246-FDFDBB85F3CD}" destId="{BC758727-E87B-437D-AA71-0BC753FC3F15}" srcOrd="1" destOrd="0" presId="urn:microsoft.com/office/officeart/2008/layout/NameandTitleOrganizationalChart"/>
    <dgm:cxn modelId="{5B67714E-6E7F-4057-94D4-AA36C557CE9D}" type="presParOf" srcId="{EE19E6E7-5B7C-4008-A246-FDFDBB85F3CD}" destId="{9876BCA0-E407-4E6D-B103-FC8A77E15BD6}" srcOrd="2" destOrd="0" presId="urn:microsoft.com/office/officeart/2008/layout/NameandTitleOrganizationalChart"/>
    <dgm:cxn modelId="{D438B855-F0B5-4CB3-9A3D-8593AEF637F8}" type="presParOf" srcId="{90970803-260A-47C7-A93B-441DA0889547}" destId="{F558FBCA-5DB6-45ED-8C18-59C9385FACF9}" srcOrd="1" destOrd="0" presId="urn:microsoft.com/office/officeart/2008/layout/NameandTitleOrganizationalChart"/>
    <dgm:cxn modelId="{FF29C485-2833-4218-AC0B-692425EEE7D4}" type="presParOf" srcId="{90970803-260A-47C7-A93B-441DA0889547}" destId="{85C6BB70-4BB8-4768-B99C-801CE0AAF3F5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F76FF-44D1-4237-AB24-77C95B6030EE}">
      <dsp:nvSpPr>
        <dsp:cNvPr id="0" name=""/>
        <dsp:cNvSpPr/>
      </dsp:nvSpPr>
      <dsp:spPr>
        <a:xfrm>
          <a:off x="7594541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546464" y="145280"/>
              </a:lnTo>
              <a:lnTo>
                <a:pt x="546464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EADE70-1434-466E-9D3C-6F234C830F4B}">
      <dsp:nvSpPr>
        <dsp:cNvPr id="0" name=""/>
        <dsp:cNvSpPr/>
      </dsp:nvSpPr>
      <dsp:spPr>
        <a:xfrm>
          <a:off x="7048076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546464" y="0"/>
              </a:moveTo>
              <a:lnTo>
                <a:pt x="546464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1B532-D1CA-4E14-8460-E3139BB0DB32}">
      <dsp:nvSpPr>
        <dsp:cNvPr id="0" name=""/>
        <dsp:cNvSpPr/>
      </dsp:nvSpPr>
      <dsp:spPr>
        <a:xfrm>
          <a:off x="6501611" y="1726927"/>
          <a:ext cx="1092929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1092929" y="145280"/>
              </a:lnTo>
              <a:lnTo>
                <a:pt x="1092929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85750-5209-4FFF-AB12-7C9349604785}">
      <dsp:nvSpPr>
        <dsp:cNvPr id="0" name=""/>
        <dsp:cNvSpPr/>
      </dsp:nvSpPr>
      <dsp:spPr>
        <a:xfrm>
          <a:off x="5408682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546464" y="145280"/>
              </a:lnTo>
              <a:lnTo>
                <a:pt x="546464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229248-8D98-4347-AB7B-FBE20395CB36}">
      <dsp:nvSpPr>
        <dsp:cNvPr id="0" name=""/>
        <dsp:cNvSpPr/>
      </dsp:nvSpPr>
      <dsp:spPr>
        <a:xfrm>
          <a:off x="4862217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546464" y="0"/>
              </a:moveTo>
              <a:lnTo>
                <a:pt x="546464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725FD8-5660-4D32-B043-19389CD8E11C}">
      <dsp:nvSpPr>
        <dsp:cNvPr id="0" name=""/>
        <dsp:cNvSpPr/>
      </dsp:nvSpPr>
      <dsp:spPr>
        <a:xfrm>
          <a:off x="5408682" y="1726927"/>
          <a:ext cx="1092929" cy="243696"/>
        </a:xfrm>
        <a:custGeom>
          <a:avLst/>
          <a:gdLst/>
          <a:ahLst/>
          <a:cxnLst/>
          <a:rect l="0" t="0" r="0" b="0"/>
          <a:pathLst>
            <a:path>
              <a:moveTo>
                <a:pt x="1092929" y="0"/>
              </a:moveTo>
              <a:lnTo>
                <a:pt x="1092929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201627-713D-44B0-963B-9D8858C0A69E}">
      <dsp:nvSpPr>
        <dsp:cNvPr id="0" name=""/>
        <dsp:cNvSpPr/>
      </dsp:nvSpPr>
      <dsp:spPr>
        <a:xfrm>
          <a:off x="4315752" y="1061449"/>
          <a:ext cx="2185859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2185859" y="145280"/>
              </a:lnTo>
              <a:lnTo>
                <a:pt x="2185859" y="2436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73BEE-5545-408D-9848-52EF3397B9DA}">
      <dsp:nvSpPr>
        <dsp:cNvPr id="0" name=""/>
        <dsp:cNvSpPr/>
      </dsp:nvSpPr>
      <dsp:spPr>
        <a:xfrm>
          <a:off x="3222822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546464" y="145280"/>
              </a:lnTo>
              <a:lnTo>
                <a:pt x="546464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1D59E-3A0E-47AD-A16F-BD743232AB75}">
      <dsp:nvSpPr>
        <dsp:cNvPr id="0" name=""/>
        <dsp:cNvSpPr/>
      </dsp:nvSpPr>
      <dsp:spPr>
        <a:xfrm>
          <a:off x="2676357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546464" y="0"/>
              </a:moveTo>
              <a:lnTo>
                <a:pt x="546464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BD22F0-3949-4B49-BCF1-26536997DCD9}">
      <dsp:nvSpPr>
        <dsp:cNvPr id="0" name=""/>
        <dsp:cNvSpPr/>
      </dsp:nvSpPr>
      <dsp:spPr>
        <a:xfrm>
          <a:off x="2129892" y="1726927"/>
          <a:ext cx="1092929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1092929" y="145280"/>
              </a:lnTo>
              <a:lnTo>
                <a:pt x="1092929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612AEC-5C15-4353-A6DF-080C4F43671D}">
      <dsp:nvSpPr>
        <dsp:cNvPr id="0" name=""/>
        <dsp:cNvSpPr/>
      </dsp:nvSpPr>
      <dsp:spPr>
        <a:xfrm>
          <a:off x="1036963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280"/>
              </a:lnTo>
              <a:lnTo>
                <a:pt x="546464" y="145280"/>
              </a:lnTo>
              <a:lnTo>
                <a:pt x="546464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0C8554-B11D-4A59-96B6-FFFBD1AAC0C1}">
      <dsp:nvSpPr>
        <dsp:cNvPr id="0" name=""/>
        <dsp:cNvSpPr/>
      </dsp:nvSpPr>
      <dsp:spPr>
        <a:xfrm>
          <a:off x="490498" y="2392405"/>
          <a:ext cx="546464" cy="243696"/>
        </a:xfrm>
        <a:custGeom>
          <a:avLst/>
          <a:gdLst/>
          <a:ahLst/>
          <a:cxnLst/>
          <a:rect l="0" t="0" r="0" b="0"/>
          <a:pathLst>
            <a:path>
              <a:moveTo>
                <a:pt x="546464" y="0"/>
              </a:moveTo>
              <a:lnTo>
                <a:pt x="546464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EA4B8-A52E-47DB-B70F-8E6148522F06}">
      <dsp:nvSpPr>
        <dsp:cNvPr id="0" name=""/>
        <dsp:cNvSpPr/>
      </dsp:nvSpPr>
      <dsp:spPr>
        <a:xfrm>
          <a:off x="1036963" y="1726927"/>
          <a:ext cx="1092929" cy="243696"/>
        </a:xfrm>
        <a:custGeom>
          <a:avLst/>
          <a:gdLst/>
          <a:ahLst/>
          <a:cxnLst/>
          <a:rect l="0" t="0" r="0" b="0"/>
          <a:pathLst>
            <a:path>
              <a:moveTo>
                <a:pt x="1092929" y="0"/>
              </a:moveTo>
              <a:lnTo>
                <a:pt x="1092929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8D6CFC-E43E-4DD5-AF62-CFDB1F2A8339}">
      <dsp:nvSpPr>
        <dsp:cNvPr id="0" name=""/>
        <dsp:cNvSpPr/>
      </dsp:nvSpPr>
      <dsp:spPr>
        <a:xfrm>
          <a:off x="2129892" y="1061449"/>
          <a:ext cx="2185859" cy="243696"/>
        </a:xfrm>
        <a:custGeom>
          <a:avLst/>
          <a:gdLst/>
          <a:ahLst/>
          <a:cxnLst/>
          <a:rect l="0" t="0" r="0" b="0"/>
          <a:pathLst>
            <a:path>
              <a:moveTo>
                <a:pt x="2185859" y="0"/>
              </a:moveTo>
              <a:lnTo>
                <a:pt x="2185859" y="145280"/>
              </a:lnTo>
              <a:lnTo>
                <a:pt x="0" y="145280"/>
              </a:lnTo>
              <a:lnTo>
                <a:pt x="0" y="2436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FFDBE-B6C7-4EDB-8C2C-29C82D0392A0}">
      <dsp:nvSpPr>
        <dsp:cNvPr id="0" name=""/>
        <dsp:cNvSpPr/>
      </dsp:nvSpPr>
      <dsp:spPr>
        <a:xfrm>
          <a:off x="3908434" y="639667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Bicycle and Pedestrian Crashes</a:t>
          </a:r>
        </a:p>
      </dsp:txBody>
      <dsp:txXfrm>
        <a:off x="3908434" y="639667"/>
        <a:ext cx="814634" cy="421781"/>
      </dsp:txXfrm>
    </dsp:sp>
    <dsp:sp modelId="{16CFC7AC-6078-4C8E-8B02-F7AAE2B3138D}">
      <dsp:nvSpPr>
        <dsp:cNvPr id="0" name=""/>
        <dsp:cNvSpPr/>
      </dsp:nvSpPr>
      <dsp:spPr>
        <a:xfrm>
          <a:off x="4080717" y="1007171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8160</a:t>
          </a:r>
        </a:p>
      </dsp:txBody>
      <dsp:txXfrm>
        <a:off x="4080717" y="1007171"/>
        <a:ext cx="733171" cy="140593"/>
      </dsp:txXfrm>
    </dsp:sp>
    <dsp:sp modelId="{F995597C-0A79-420F-AA8D-F0F528F99AD8}">
      <dsp:nvSpPr>
        <dsp:cNvPr id="0" name=""/>
        <dsp:cNvSpPr/>
      </dsp:nvSpPr>
      <dsp:spPr>
        <a:xfrm>
          <a:off x="1722575" y="1305145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Pedestrian</a:t>
          </a:r>
        </a:p>
      </dsp:txBody>
      <dsp:txXfrm>
        <a:off x="1722575" y="1305145"/>
        <a:ext cx="814634" cy="421781"/>
      </dsp:txXfrm>
    </dsp:sp>
    <dsp:sp modelId="{7A7A1C2E-04F2-4A8C-AFCF-6A1600D25F49}">
      <dsp:nvSpPr>
        <dsp:cNvPr id="0" name=""/>
        <dsp:cNvSpPr/>
      </dsp:nvSpPr>
      <dsp:spPr>
        <a:xfrm>
          <a:off x="1885502" y="1633198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4358</a:t>
          </a:r>
        </a:p>
      </dsp:txBody>
      <dsp:txXfrm>
        <a:off x="1885502" y="1633198"/>
        <a:ext cx="733171" cy="140593"/>
      </dsp:txXfrm>
    </dsp:sp>
    <dsp:sp modelId="{6A6BF549-9655-4EB8-8889-D4B653270AAF}">
      <dsp:nvSpPr>
        <dsp:cNvPr id="0" name=""/>
        <dsp:cNvSpPr/>
      </dsp:nvSpPr>
      <dsp:spPr>
        <a:xfrm>
          <a:off x="629645" y="1970623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Urban</a:t>
          </a:r>
        </a:p>
      </dsp:txBody>
      <dsp:txXfrm>
        <a:off x="629645" y="1970623"/>
        <a:ext cx="814634" cy="421781"/>
      </dsp:txXfrm>
    </dsp:sp>
    <dsp:sp modelId="{E0A17F18-0FC8-4347-A81C-B40AEEA01149}">
      <dsp:nvSpPr>
        <dsp:cNvPr id="0" name=""/>
        <dsp:cNvSpPr/>
      </dsp:nvSpPr>
      <dsp:spPr>
        <a:xfrm>
          <a:off x="792572" y="2298676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4055</a:t>
          </a:r>
        </a:p>
      </dsp:txBody>
      <dsp:txXfrm>
        <a:off x="792572" y="2298676"/>
        <a:ext cx="733171" cy="140593"/>
      </dsp:txXfrm>
    </dsp:sp>
    <dsp:sp modelId="{CDF5243A-10B6-46B9-B705-3956BB8E8211}">
      <dsp:nvSpPr>
        <dsp:cNvPr id="0" name=""/>
        <dsp:cNvSpPr/>
      </dsp:nvSpPr>
      <dsp:spPr>
        <a:xfrm>
          <a:off x="83180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Segment</a:t>
          </a:r>
        </a:p>
      </dsp:txBody>
      <dsp:txXfrm>
        <a:off x="83180" y="2636101"/>
        <a:ext cx="814634" cy="421781"/>
      </dsp:txXfrm>
    </dsp:sp>
    <dsp:sp modelId="{C73C58B6-2337-45CE-B9AE-058591B03330}">
      <dsp:nvSpPr>
        <dsp:cNvPr id="0" name=""/>
        <dsp:cNvSpPr/>
      </dsp:nvSpPr>
      <dsp:spPr>
        <a:xfrm>
          <a:off x="246107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2423</a:t>
          </a:r>
        </a:p>
      </dsp:txBody>
      <dsp:txXfrm>
        <a:off x="246107" y="2964154"/>
        <a:ext cx="733171" cy="140593"/>
      </dsp:txXfrm>
    </dsp:sp>
    <dsp:sp modelId="{DA07A4EF-4F4C-4E01-BA80-37097399C712}">
      <dsp:nvSpPr>
        <dsp:cNvPr id="0" name=""/>
        <dsp:cNvSpPr/>
      </dsp:nvSpPr>
      <dsp:spPr>
        <a:xfrm>
          <a:off x="1176110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Intersection</a:t>
          </a:r>
        </a:p>
      </dsp:txBody>
      <dsp:txXfrm>
        <a:off x="1176110" y="2636101"/>
        <a:ext cx="814634" cy="421781"/>
      </dsp:txXfrm>
    </dsp:sp>
    <dsp:sp modelId="{EA8CD9F1-965E-46CA-806B-CA6211C75970}">
      <dsp:nvSpPr>
        <dsp:cNvPr id="0" name=""/>
        <dsp:cNvSpPr/>
      </dsp:nvSpPr>
      <dsp:spPr>
        <a:xfrm>
          <a:off x="1339037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1589</a:t>
          </a:r>
        </a:p>
      </dsp:txBody>
      <dsp:txXfrm>
        <a:off x="1339037" y="2964154"/>
        <a:ext cx="733171" cy="140593"/>
      </dsp:txXfrm>
    </dsp:sp>
    <dsp:sp modelId="{D2067C19-AFEF-4F46-AA8C-7753D85D950B}">
      <dsp:nvSpPr>
        <dsp:cNvPr id="0" name=""/>
        <dsp:cNvSpPr/>
      </dsp:nvSpPr>
      <dsp:spPr>
        <a:xfrm>
          <a:off x="2815505" y="1970623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Rural</a:t>
          </a:r>
        </a:p>
      </dsp:txBody>
      <dsp:txXfrm>
        <a:off x="2815505" y="1970623"/>
        <a:ext cx="814634" cy="421781"/>
      </dsp:txXfrm>
    </dsp:sp>
    <dsp:sp modelId="{40BEDA86-058B-4EC9-A64E-68778757FAF8}">
      <dsp:nvSpPr>
        <dsp:cNvPr id="0" name=""/>
        <dsp:cNvSpPr/>
      </dsp:nvSpPr>
      <dsp:spPr>
        <a:xfrm>
          <a:off x="2978432" y="2298676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303</a:t>
          </a:r>
        </a:p>
      </dsp:txBody>
      <dsp:txXfrm>
        <a:off x="2978432" y="2298676"/>
        <a:ext cx="733171" cy="140593"/>
      </dsp:txXfrm>
    </dsp:sp>
    <dsp:sp modelId="{6BD5C4D7-3525-452D-93EF-49F4B58088A7}">
      <dsp:nvSpPr>
        <dsp:cNvPr id="0" name=""/>
        <dsp:cNvSpPr/>
      </dsp:nvSpPr>
      <dsp:spPr>
        <a:xfrm>
          <a:off x="2269040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Segment</a:t>
          </a:r>
        </a:p>
      </dsp:txBody>
      <dsp:txXfrm>
        <a:off x="2269040" y="2636101"/>
        <a:ext cx="814634" cy="421781"/>
      </dsp:txXfrm>
    </dsp:sp>
    <dsp:sp modelId="{39FC05C1-9F0A-4010-89B4-8F4C8B9E58DD}">
      <dsp:nvSpPr>
        <dsp:cNvPr id="0" name=""/>
        <dsp:cNvSpPr/>
      </dsp:nvSpPr>
      <dsp:spPr>
        <a:xfrm>
          <a:off x="2431967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268</a:t>
          </a:r>
        </a:p>
      </dsp:txBody>
      <dsp:txXfrm>
        <a:off x="2431967" y="2964154"/>
        <a:ext cx="733171" cy="140593"/>
      </dsp:txXfrm>
    </dsp:sp>
    <dsp:sp modelId="{86DD306A-51E4-41E4-8146-94C8C0ECF852}">
      <dsp:nvSpPr>
        <dsp:cNvPr id="0" name=""/>
        <dsp:cNvSpPr/>
      </dsp:nvSpPr>
      <dsp:spPr>
        <a:xfrm>
          <a:off x="3361969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Intersection</a:t>
          </a:r>
        </a:p>
      </dsp:txBody>
      <dsp:txXfrm>
        <a:off x="3361969" y="2636101"/>
        <a:ext cx="814634" cy="421781"/>
      </dsp:txXfrm>
    </dsp:sp>
    <dsp:sp modelId="{7334D925-11D4-4A28-BEDD-225D36E26777}">
      <dsp:nvSpPr>
        <dsp:cNvPr id="0" name=""/>
        <dsp:cNvSpPr/>
      </dsp:nvSpPr>
      <dsp:spPr>
        <a:xfrm>
          <a:off x="3524896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24</a:t>
          </a:r>
        </a:p>
      </dsp:txBody>
      <dsp:txXfrm>
        <a:off x="3524896" y="2964154"/>
        <a:ext cx="733171" cy="140593"/>
      </dsp:txXfrm>
    </dsp:sp>
    <dsp:sp modelId="{4DE5E57C-46B6-48F9-9540-09B6A310776A}">
      <dsp:nvSpPr>
        <dsp:cNvPr id="0" name=""/>
        <dsp:cNvSpPr/>
      </dsp:nvSpPr>
      <dsp:spPr>
        <a:xfrm>
          <a:off x="6094294" y="1305145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Bicycle </a:t>
          </a:r>
        </a:p>
      </dsp:txBody>
      <dsp:txXfrm>
        <a:off x="6094294" y="1305145"/>
        <a:ext cx="814634" cy="421781"/>
      </dsp:txXfrm>
    </dsp:sp>
    <dsp:sp modelId="{E74B029B-0411-420D-BFAF-5BAFB2D4B1E4}">
      <dsp:nvSpPr>
        <dsp:cNvPr id="0" name=""/>
        <dsp:cNvSpPr/>
      </dsp:nvSpPr>
      <dsp:spPr>
        <a:xfrm>
          <a:off x="6257221" y="1633198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3802</a:t>
          </a:r>
        </a:p>
      </dsp:txBody>
      <dsp:txXfrm>
        <a:off x="6257221" y="1633198"/>
        <a:ext cx="733171" cy="140593"/>
      </dsp:txXfrm>
    </dsp:sp>
    <dsp:sp modelId="{33CAC875-47C7-4F6C-B4D1-798918D2839E}">
      <dsp:nvSpPr>
        <dsp:cNvPr id="0" name=""/>
        <dsp:cNvSpPr/>
      </dsp:nvSpPr>
      <dsp:spPr>
        <a:xfrm>
          <a:off x="5001364" y="1970623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Urban</a:t>
          </a:r>
        </a:p>
      </dsp:txBody>
      <dsp:txXfrm>
        <a:off x="5001364" y="1970623"/>
        <a:ext cx="814634" cy="421781"/>
      </dsp:txXfrm>
    </dsp:sp>
    <dsp:sp modelId="{8BD58506-D595-4542-B7A3-51CC5C274D4E}">
      <dsp:nvSpPr>
        <dsp:cNvPr id="0" name=""/>
        <dsp:cNvSpPr/>
      </dsp:nvSpPr>
      <dsp:spPr>
        <a:xfrm>
          <a:off x="5164291" y="2298676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3540</a:t>
          </a:r>
        </a:p>
      </dsp:txBody>
      <dsp:txXfrm>
        <a:off x="5164291" y="2298676"/>
        <a:ext cx="733171" cy="140593"/>
      </dsp:txXfrm>
    </dsp:sp>
    <dsp:sp modelId="{2692056E-BD0F-4D6E-A503-4D0CB2C51A30}">
      <dsp:nvSpPr>
        <dsp:cNvPr id="0" name=""/>
        <dsp:cNvSpPr/>
      </dsp:nvSpPr>
      <dsp:spPr>
        <a:xfrm>
          <a:off x="4454899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Segment</a:t>
          </a:r>
        </a:p>
      </dsp:txBody>
      <dsp:txXfrm>
        <a:off x="4454899" y="2636101"/>
        <a:ext cx="814634" cy="421781"/>
      </dsp:txXfrm>
    </dsp:sp>
    <dsp:sp modelId="{F7872A30-33C3-4E38-A33A-37894E3BD6B7}">
      <dsp:nvSpPr>
        <dsp:cNvPr id="0" name=""/>
        <dsp:cNvSpPr/>
      </dsp:nvSpPr>
      <dsp:spPr>
        <a:xfrm>
          <a:off x="4617826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1523</a:t>
          </a:r>
        </a:p>
      </dsp:txBody>
      <dsp:txXfrm>
        <a:off x="4617826" y="2964154"/>
        <a:ext cx="733171" cy="140593"/>
      </dsp:txXfrm>
    </dsp:sp>
    <dsp:sp modelId="{4B9CE61E-77F8-4985-8FD2-88F3AD4291FF}">
      <dsp:nvSpPr>
        <dsp:cNvPr id="0" name=""/>
        <dsp:cNvSpPr/>
      </dsp:nvSpPr>
      <dsp:spPr>
        <a:xfrm>
          <a:off x="5547829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Intersection</a:t>
          </a:r>
        </a:p>
      </dsp:txBody>
      <dsp:txXfrm>
        <a:off x="5547829" y="2636101"/>
        <a:ext cx="814634" cy="421781"/>
      </dsp:txXfrm>
    </dsp:sp>
    <dsp:sp modelId="{FABC0F57-FB4C-45F8-B860-B1EB6EA08FD8}">
      <dsp:nvSpPr>
        <dsp:cNvPr id="0" name=""/>
        <dsp:cNvSpPr/>
      </dsp:nvSpPr>
      <dsp:spPr>
        <a:xfrm>
          <a:off x="5710756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1981</a:t>
          </a:r>
        </a:p>
      </dsp:txBody>
      <dsp:txXfrm>
        <a:off x="5710756" y="2964154"/>
        <a:ext cx="733171" cy="140593"/>
      </dsp:txXfrm>
    </dsp:sp>
    <dsp:sp modelId="{327FB0F9-618B-4E35-8631-D50C6D7C2D9D}">
      <dsp:nvSpPr>
        <dsp:cNvPr id="0" name=""/>
        <dsp:cNvSpPr/>
      </dsp:nvSpPr>
      <dsp:spPr>
        <a:xfrm>
          <a:off x="7187224" y="1970623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Rural</a:t>
          </a:r>
        </a:p>
      </dsp:txBody>
      <dsp:txXfrm>
        <a:off x="7187224" y="1970623"/>
        <a:ext cx="814634" cy="421781"/>
      </dsp:txXfrm>
    </dsp:sp>
    <dsp:sp modelId="{FD29288E-2A2D-4577-95B9-FADBDBCDB935}">
      <dsp:nvSpPr>
        <dsp:cNvPr id="0" name=""/>
        <dsp:cNvSpPr/>
      </dsp:nvSpPr>
      <dsp:spPr>
        <a:xfrm>
          <a:off x="7350151" y="2298676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262</a:t>
          </a:r>
        </a:p>
      </dsp:txBody>
      <dsp:txXfrm>
        <a:off x="7350151" y="2298676"/>
        <a:ext cx="733171" cy="140593"/>
      </dsp:txXfrm>
    </dsp:sp>
    <dsp:sp modelId="{0545C323-F09D-4002-8E93-1FBFB9AC76A2}">
      <dsp:nvSpPr>
        <dsp:cNvPr id="0" name=""/>
        <dsp:cNvSpPr/>
      </dsp:nvSpPr>
      <dsp:spPr>
        <a:xfrm>
          <a:off x="6640759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Segment</a:t>
          </a:r>
        </a:p>
      </dsp:txBody>
      <dsp:txXfrm>
        <a:off x="6640759" y="2636101"/>
        <a:ext cx="814634" cy="421781"/>
      </dsp:txXfrm>
    </dsp:sp>
    <dsp:sp modelId="{2667B9D7-2D42-400D-B14C-523F3F74AD35}">
      <dsp:nvSpPr>
        <dsp:cNvPr id="0" name=""/>
        <dsp:cNvSpPr/>
      </dsp:nvSpPr>
      <dsp:spPr>
        <a:xfrm>
          <a:off x="6803686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228</a:t>
          </a:r>
        </a:p>
      </dsp:txBody>
      <dsp:txXfrm>
        <a:off x="6803686" y="2964154"/>
        <a:ext cx="733171" cy="140593"/>
      </dsp:txXfrm>
    </dsp:sp>
    <dsp:sp modelId="{C27803F8-B90F-4B0C-8918-0A4D9E0B7814}">
      <dsp:nvSpPr>
        <dsp:cNvPr id="0" name=""/>
        <dsp:cNvSpPr/>
      </dsp:nvSpPr>
      <dsp:spPr>
        <a:xfrm>
          <a:off x="7733689" y="2636101"/>
          <a:ext cx="814634" cy="4217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951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/>
            <a:t>Intersection</a:t>
          </a:r>
        </a:p>
      </dsp:txBody>
      <dsp:txXfrm>
        <a:off x="7733689" y="2636101"/>
        <a:ext cx="814634" cy="421781"/>
      </dsp:txXfrm>
    </dsp:sp>
    <dsp:sp modelId="{85CE617F-29B0-44F4-9F87-7FCB1F56CBB3}">
      <dsp:nvSpPr>
        <dsp:cNvPr id="0" name=""/>
        <dsp:cNvSpPr/>
      </dsp:nvSpPr>
      <dsp:spPr>
        <a:xfrm>
          <a:off x="7896615" y="2964154"/>
          <a:ext cx="733171" cy="1405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32</a:t>
          </a:r>
        </a:p>
      </dsp:txBody>
      <dsp:txXfrm>
        <a:off x="7896615" y="2964154"/>
        <a:ext cx="733171" cy="140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F7EAF-9B1A-4140-9659-242B97F8E53E}">
      <dsp:nvSpPr>
        <dsp:cNvPr id="0" name=""/>
        <dsp:cNvSpPr/>
      </dsp:nvSpPr>
      <dsp:spPr>
        <a:xfrm>
          <a:off x="2383279" y="569582"/>
          <a:ext cx="187263" cy="611777"/>
        </a:xfrm>
        <a:custGeom>
          <a:avLst/>
          <a:gdLst/>
          <a:ahLst/>
          <a:cxnLst/>
          <a:rect l="0" t="0" r="0" b="0"/>
          <a:pathLst>
            <a:path>
              <a:moveTo>
                <a:pt x="187263" y="0"/>
              </a:moveTo>
              <a:lnTo>
                <a:pt x="187263" y="611777"/>
              </a:lnTo>
              <a:lnTo>
                <a:pt x="0" y="611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5334DE-5CA4-4157-A571-2E6EDFAEE613}">
      <dsp:nvSpPr>
        <dsp:cNvPr id="0" name=""/>
        <dsp:cNvSpPr/>
      </dsp:nvSpPr>
      <dsp:spPr>
        <a:xfrm>
          <a:off x="3308695" y="4151952"/>
          <a:ext cx="91440" cy="327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E43FE-FB68-45FD-854D-522C0BA0C144}">
      <dsp:nvSpPr>
        <dsp:cNvPr id="0" name=""/>
        <dsp:cNvSpPr/>
      </dsp:nvSpPr>
      <dsp:spPr>
        <a:xfrm>
          <a:off x="2570542" y="569582"/>
          <a:ext cx="235710" cy="3298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554"/>
              </a:lnTo>
              <a:lnTo>
                <a:pt x="235710" y="3298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79428-2BDE-4D76-AD32-5459C85B009A}">
      <dsp:nvSpPr>
        <dsp:cNvPr id="0" name=""/>
        <dsp:cNvSpPr/>
      </dsp:nvSpPr>
      <dsp:spPr>
        <a:xfrm>
          <a:off x="2570542" y="569582"/>
          <a:ext cx="235710" cy="2402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962"/>
              </a:lnTo>
              <a:lnTo>
                <a:pt x="235710" y="24029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57EB8-596F-44A9-BADA-50A32AB66300}">
      <dsp:nvSpPr>
        <dsp:cNvPr id="0" name=""/>
        <dsp:cNvSpPr/>
      </dsp:nvSpPr>
      <dsp:spPr>
        <a:xfrm>
          <a:off x="2570542" y="569582"/>
          <a:ext cx="235710" cy="150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7370"/>
              </a:lnTo>
              <a:lnTo>
                <a:pt x="235710" y="1507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D980F-8B23-4624-BA05-D71136B532E9}">
      <dsp:nvSpPr>
        <dsp:cNvPr id="0" name=""/>
        <dsp:cNvSpPr/>
      </dsp:nvSpPr>
      <dsp:spPr>
        <a:xfrm>
          <a:off x="2022379" y="1953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Bicycle Rural Segment </a:t>
          </a:r>
        </a:p>
      </dsp:txBody>
      <dsp:txXfrm>
        <a:off x="2022379" y="1953"/>
        <a:ext cx="1096325" cy="567628"/>
      </dsp:txXfrm>
    </dsp:sp>
    <dsp:sp modelId="{CCF5A812-3CBB-4A3E-874B-685B451A5A88}">
      <dsp:nvSpPr>
        <dsp:cNvPr id="0" name=""/>
        <dsp:cNvSpPr/>
      </dsp:nvSpPr>
      <dsp:spPr>
        <a:xfrm>
          <a:off x="2276306" y="466074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228</a:t>
          </a:r>
        </a:p>
      </dsp:txBody>
      <dsp:txXfrm>
        <a:off x="2276306" y="466074"/>
        <a:ext cx="986693" cy="189209"/>
      </dsp:txXfrm>
    </dsp:sp>
    <dsp:sp modelId="{73795052-23DC-466C-9070-06CE4AA87012}">
      <dsp:nvSpPr>
        <dsp:cNvPr id="0" name=""/>
        <dsp:cNvSpPr/>
      </dsp:nvSpPr>
      <dsp:spPr>
        <a:xfrm>
          <a:off x="2806252" y="1793138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3000+</a:t>
          </a:r>
        </a:p>
      </dsp:txBody>
      <dsp:txXfrm>
        <a:off x="2806252" y="1793138"/>
        <a:ext cx="1096325" cy="567628"/>
      </dsp:txXfrm>
    </dsp:sp>
    <dsp:sp modelId="{65E8D0F0-0403-46B2-89AD-1053062F9C5F}">
      <dsp:nvSpPr>
        <dsp:cNvPr id="0" name=""/>
        <dsp:cNvSpPr/>
      </dsp:nvSpPr>
      <dsp:spPr>
        <a:xfrm>
          <a:off x="3025517" y="2234627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78</a:t>
          </a:r>
        </a:p>
      </dsp:txBody>
      <dsp:txXfrm>
        <a:off x="3025517" y="2234627"/>
        <a:ext cx="986693" cy="189209"/>
      </dsp:txXfrm>
    </dsp:sp>
    <dsp:sp modelId="{D1F6A5E7-A7F5-4D26-9F61-D27D19B15EF5}">
      <dsp:nvSpPr>
        <dsp:cNvPr id="0" name=""/>
        <dsp:cNvSpPr/>
      </dsp:nvSpPr>
      <dsp:spPr>
        <a:xfrm>
          <a:off x="2806252" y="2688730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&gt;700</a:t>
          </a:r>
        </a:p>
      </dsp:txBody>
      <dsp:txXfrm>
        <a:off x="2806252" y="2688730"/>
        <a:ext cx="1096325" cy="567628"/>
      </dsp:txXfrm>
    </dsp:sp>
    <dsp:sp modelId="{897E587E-071B-48C4-BB67-83BDAD6ED3F0}">
      <dsp:nvSpPr>
        <dsp:cNvPr id="0" name=""/>
        <dsp:cNvSpPr/>
      </dsp:nvSpPr>
      <dsp:spPr>
        <a:xfrm>
          <a:off x="3025517" y="3130219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57</a:t>
          </a:r>
        </a:p>
      </dsp:txBody>
      <dsp:txXfrm>
        <a:off x="3025517" y="3130219"/>
        <a:ext cx="986693" cy="189209"/>
      </dsp:txXfrm>
    </dsp:sp>
    <dsp:sp modelId="{B5FFE77B-A218-4E54-80AC-EAE8798464A1}">
      <dsp:nvSpPr>
        <dsp:cNvPr id="0" name=""/>
        <dsp:cNvSpPr/>
      </dsp:nvSpPr>
      <dsp:spPr>
        <a:xfrm>
          <a:off x="2806252" y="3584323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1,501-3,000</a:t>
          </a:r>
        </a:p>
      </dsp:txBody>
      <dsp:txXfrm>
        <a:off x="2806252" y="3584323"/>
        <a:ext cx="1096325" cy="567628"/>
      </dsp:txXfrm>
    </dsp:sp>
    <dsp:sp modelId="{449F466D-176E-45C9-BA0A-68771B1FDA91}">
      <dsp:nvSpPr>
        <dsp:cNvPr id="0" name=""/>
        <dsp:cNvSpPr/>
      </dsp:nvSpPr>
      <dsp:spPr>
        <a:xfrm>
          <a:off x="3025517" y="4025812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47</a:t>
          </a:r>
        </a:p>
      </dsp:txBody>
      <dsp:txXfrm>
        <a:off x="3025517" y="4025812"/>
        <a:ext cx="986693" cy="189209"/>
      </dsp:txXfrm>
    </dsp:sp>
    <dsp:sp modelId="{95DA9061-0041-493D-997D-4B5ED75F0D36}">
      <dsp:nvSpPr>
        <dsp:cNvPr id="0" name=""/>
        <dsp:cNvSpPr/>
      </dsp:nvSpPr>
      <dsp:spPr>
        <a:xfrm>
          <a:off x="2806252" y="4479915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701-1,500</a:t>
          </a:r>
        </a:p>
      </dsp:txBody>
      <dsp:txXfrm>
        <a:off x="2806252" y="4479915"/>
        <a:ext cx="1096325" cy="567628"/>
      </dsp:txXfrm>
    </dsp:sp>
    <dsp:sp modelId="{A19B953D-4FA4-4ADB-9A68-44E209663132}">
      <dsp:nvSpPr>
        <dsp:cNvPr id="0" name=""/>
        <dsp:cNvSpPr/>
      </dsp:nvSpPr>
      <dsp:spPr>
        <a:xfrm>
          <a:off x="3025517" y="4921404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46</a:t>
          </a:r>
        </a:p>
      </dsp:txBody>
      <dsp:txXfrm>
        <a:off x="3025517" y="4921404"/>
        <a:ext cx="986693" cy="189209"/>
      </dsp:txXfrm>
    </dsp:sp>
    <dsp:sp modelId="{1DB242B8-9CAF-4CA6-8B2B-10F63A676C78}">
      <dsp:nvSpPr>
        <dsp:cNvPr id="0" name=""/>
        <dsp:cNvSpPr/>
      </dsp:nvSpPr>
      <dsp:spPr>
        <a:xfrm>
          <a:off x="1286953" y="897546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AADT</a:t>
          </a:r>
        </a:p>
      </dsp:txBody>
      <dsp:txXfrm>
        <a:off x="1286953" y="897546"/>
        <a:ext cx="1096325" cy="567628"/>
      </dsp:txXfrm>
    </dsp:sp>
    <dsp:sp modelId="{BC758727-E87B-437D-AA71-0BC753FC3F15}">
      <dsp:nvSpPr>
        <dsp:cNvPr id="0" name=""/>
        <dsp:cNvSpPr/>
      </dsp:nvSpPr>
      <dsp:spPr>
        <a:xfrm>
          <a:off x="1506218" y="1339035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228</a:t>
          </a:r>
        </a:p>
      </dsp:txBody>
      <dsp:txXfrm>
        <a:off x="1506218" y="1339035"/>
        <a:ext cx="986693" cy="1892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F7EAF-9B1A-4140-9659-242B97F8E53E}">
      <dsp:nvSpPr>
        <dsp:cNvPr id="0" name=""/>
        <dsp:cNvSpPr/>
      </dsp:nvSpPr>
      <dsp:spPr>
        <a:xfrm>
          <a:off x="2383279" y="569582"/>
          <a:ext cx="187263" cy="611777"/>
        </a:xfrm>
        <a:custGeom>
          <a:avLst/>
          <a:gdLst/>
          <a:ahLst/>
          <a:cxnLst/>
          <a:rect l="0" t="0" r="0" b="0"/>
          <a:pathLst>
            <a:path>
              <a:moveTo>
                <a:pt x="187263" y="0"/>
              </a:moveTo>
              <a:lnTo>
                <a:pt x="187263" y="611777"/>
              </a:lnTo>
              <a:lnTo>
                <a:pt x="0" y="6117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5334DE-5CA4-4157-A571-2E6EDFAEE613}">
      <dsp:nvSpPr>
        <dsp:cNvPr id="0" name=""/>
        <dsp:cNvSpPr/>
      </dsp:nvSpPr>
      <dsp:spPr>
        <a:xfrm>
          <a:off x="3308695" y="4151952"/>
          <a:ext cx="91440" cy="327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796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BE43FE-FB68-45FD-854D-522C0BA0C144}">
      <dsp:nvSpPr>
        <dsp:cNvPr id="0" name=""/>
        <dsp:cNvSpPr/>
      </dsp:nvSpPr>
      <dsp:spPr>
        <a:xfrm>
          <a:off x="2570542" y="569582"/>
          <a:ext cx="235710" cy="3298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8554"/>
              </a:lnTo>
              <a:lnTo>
                <a:pt x="235710" y="3298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C79428-2BDE-4D76-AD32-5459C85B009A}">
      <dsp:nvSpPr>
        <dsp:cNvPr id="0" name=""/>
        <dsp:cNvSpPr/>
      </dsp:nvSpPr>
      <dsp:spPr>
        <a:xfrm>
          <a:off x="2570542" y="569582"/>
          <a:ext cx="235710" cy="2402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962"/>
              </a:lnTo>
              <a:lnTo>
                <a:pt x="235710" y="24029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57EB8-596F-44A9-BADA-50A32AB66300}">
      <dsp:nvSpPr>
        <dsp:cNvPr id="0" name=""/>
        <dsp:cNvSpPr/>
      </dsp:nvSpPr>
      <dsp:spPr>
        <a:xfrm>
          <a:off x="2570542" y="569582"/>
          <a:ext cx="235710" cy="150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7370"/>
              </a:lnTo>
              <a:lnTo>
                <a:pt x="235710" y="150737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D980F-8B23-4624-BA05-D71136B532E9}">
      <dsp:nvSpPr>
        <dsp:cNvPr id="0" name=""/>
        <dsp:cNvSpPr/>
      </dsp:nvSpPr>
      <dsp:spPr>
        <a:xfrm>
          <a:off x="2022379" y="1953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Bicycle Rural Segment </a:t>
          </a:r>
        </a:p>
      </dsp:txBody>
      <dsp:txXfrm>
        <a:off x="2022379" y="1953"/>
        <a:ext cx="1096325" cy="567628"/>
      </dsp:txXfrm>
    </dsp:sp>
    <dsp:sp modelId="{CCF5A812-3CBB-4A3E-874B-685B451A5A88}">
      <dsp:nvSpPr>
        <dsp:cNvPr id="0" name=""/>
        <dsp:cNvSpPr/>
      </dsp:nvSpPr>
      <dsp:spPr>
        <a:xfrm>
          <a:off x="2276306" y="466074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228</a:t>
          </a:r>
        </a:p>
      </dsp:txBody>
      <dsp:txXfrm>
        <a:off x="2276306" y="466074"/>
        <a:ext cx="986693" cy="189209"/>
      </dsp:txXfrm>
    </dsp:sp>
    <dsp:sp modelId="{73795052-23DC-466C-9070-06CE4AA87012}">
      <dsp:nvSpPr>
        <dsp:cNvPr id="0" name=""/>
        <dsp:cNvSpPr/>
      </dsp:nvSpPr>
      <dsp:spPr>
        <a:xfrm>
          <a:off x="2806252" y="1793138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 lane</a:t>
          </a:r>
        </a:p>
      </dsp:txBody>
      <dsp:txXfrm>
        <a:off x="2806252" y="1793138"/>
        <a:ext cx="1096325" cy="567628"/>
      </dsp:txXfrm>
    </dsp:sp>
    <dsp:sp modelId="{65E8D0F0-0403-46B2-89AD-1053062F9C5F}">
      <dsp:nvSpPr>
        <dsp:cNvPr id="0" name=""/>
        <dsp:cNvSpPr/>
      </dsp:nvSpPr>
      <dsp:spPr>
        <a:xfrm>
          <a:off x="3025517" y="2234627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221</a:t>
          </a:r>
        </a:p>
      </dsp:txBody>
      <dsp:txXfrm>
        <a:off x="3025517" y="2234627"/>
        <a:ext cx="986693" cy="189209"/>
      </dsp:txXfrm>
    </dsp:sp>
    <dsp:sp modelId="{D1F6A5E7-A7F5-4D26-9F61-D27D19B15EF5}">
      <dsp:nvSpPr>
        <dsp:cNvPr id="0" name=""/>
        <dsp:cNvSpPr/>
      </dsp:nvSpPr>
      <dsp:spPr>
        <a:xfrm>
          <a:off x="2806252" y="2688730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3 lane</a:t>
          </a:r>
        </a:p>
      </dsp:txBody>
      <dsp:txXfrm>
        <a:off x="2806252" y="2688730"/>
        <a:ext cx="1096325" cy="567628"/>
      </dsp:txXfrm>
    </dsp:sp>
    <dsp:sp modelId="{897E587E-071B-48C4-BB67-83BDAD6ED3F0}">
      <dsp:nvSpPr>
        <dsp:cNvPr id="0" name=""/>
        <dsp:cNvSpPr/>
      </dsp:nvSpPr>
      <dsp:spPr>
        <a:xfrm>
          <a:off x="3025517" y="3130219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>
        <a:off x="3025517" y="3130219"/>
        <a:ext cx="986693" cy="189209"/>
      </dsp:txXfrm>
    </dsp:sp>
    <dsp:sp modelId="{B5FFE77B-A218-4E54-80AC-EAE8798464A1}">
      <dsp:nvSpPr>
        <dsp:cNvPr id="0" name=""/>
        <dsp:cNvSpPr/>
      </dsp:nvSpPr>
      <dsp:spPr>
        <a:xfrm>
          <a:off x="2806252" y="3584323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4 lane</a:t>
          </a:r>
        </a:p>
      </dsp:txBody>
      <dsp:txXfrm>
        <a:off x="2806252" y="3584323"/>
        <a:ext cx="1096325" cy="567628"/>
      </dsp:txXfrm>
    </dsp:sp>
    <dsp:sp modelId="{449F466D-176E-45C9-BA0A-68771B1FDA91}">
      <dsp:nvSpPr>
        <dsp:cNvPr id="0" name=""/>
        <dsp:cNvSpPr/>
      </dsp:nvSpPr>
      <dsp:spPr>
        <a:xfrm>
          <a:off x="3025517" y="4025812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>
        <a:off x="3025517" y="4025812"/>
        <a:ext cx="986693" cy="189209"/>
      </dsp:txXfrm>
    </dsp:sp>
    <dsp:sp modelId="{95DA9061-0041-493D-997D-4B5ED75F0D36}">
      <dsp:nvSpPr>
        <dsp:cNvPr id="0" name=""/>
        <dsp:cNvSpPr/>
      </dsp:nvSpPr>
      <dsp:spPr>
        <a:xfrm>
          <a:off x="2806252" y="4479915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5 lane</a:t>
          </a:r>
        </a:p>
      </dsp:txBody>
      <dsp:txXfrm>
        <a:off x="2806252" y="4479915"/>
        <a:ext cx="1096325" cy="567628"/>
      </dsp:txXfrm>
    </dsp:sp>
    <dsp:sp modelId="{A19B953D-4FA4-4ADB-9A68-44E209663132}">
      <dsp:nvSpPr>
        <dsp:cNvPr id="0" name=""/>
        <dsp:cNvSpPr/>
      </dsp:nvSpPr>
      <dsp:spPr>
        <a:xfrm>
          <a:off x="3025517" y="4921404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</a:t>
          </a:r>
        </a:p>
      </dsp:txBody>
      <dsp:txXfrm>
        <a:off x="3025517" y="4921404"/>
        <a:ext cx="986693" cy="189209"/>
      </dsp:txXfrm>
    </dsp:sp>
    <dsp:sp modelId="{1DB242B8-9CAF-4CA6-8B2B-10F63A676C78}">
      <dsp:nvSpPr>
        <dsp:cNvPr id="0" name=""/>
        <dsp:cNvSpPr/>
      </dsp:nvSpPr>
      <dsp:spPr>
        <a:xfrm>
          <a:off x="1286953" y="897546"/>
          <a:ext cx="1096325" cy="5676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009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Number of Lanes</a:t>
          </a:r>
        </a:p>
      </dsp:txBody>
      <dsp:txXfrm>
        <a:off x="1286953" y="897546"/>
        <a:ext cx="1096325" cy="567628"/>
      </dsp:txXfrm>
    </dsp:sp>
    <dsp:sp modelId="{BC758727-E87B-437D-AA71-0BC753FC3F15}">
      <dsp:nvSpPr>
        <dsp:cNvPr id="0" name=""/>
        <dsp:cNvSpPr/>
      </dsp:nvSpPr>
      <dsp:spPr>
        <a:xfrm>
          <a:off x="1506218" y="1339035"/>
          <a:ext cx="986693" cy="1892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228</a:t>
          </a:r>
        </a:p>
      </dsp:txBody>
      <dsp:txXfrm>
        <a:off x="1506218" y="1339035"/>
        <a:ext cx="986693" cy="189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3C6D-E55F-4BE5-8554-C22BB859EDE9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3208-77F4-453B-8852-C4844F8BB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2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73208-77F4-453B-8852-C4844F8BB3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4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F3753E7-0F11-4D0E-8960-9E1C8FCC4C52}"/>
              </a:ext>
            </a:extLst>
          </p:cNvPr>
          <p:cNvSpPr/>
          <p:nvPr userDrawn="1"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C18299-3EBF-4651-B028-9D1F61A7FE89}"/>
              </a:ext>
            </a:extLst>
          </p:cNvPr>
          <p:cNvSpPr/>
          <p:nvPr userDrawn="1"/>
        </p:nvSpPr>
        <p:spPr>
          <a:xfrm>
            <a:off x="0" y="953344"/>
            <a:ext cx="9144000" cy="45719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33723-4C4E-4953-9B73-759969B589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7DB7A-A277-47F1-B420-6EB252894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73" y="4651364"/>
            <a:ext cx="3427833" cy="1657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9ED19C-16BB-4E11-A2E2-5E3DE3CF1B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4651364"/>
            <a:ext cx="5758220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94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99592" y="675129"/>
            <a:ext cx="51125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Bicyclists and Pedestrian Systemic Safety Analysis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28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E0F805B-ABC8-4A8B-B9D4-5845341EB6C9}"/>
              </a:ext>
            </a:extLst>
          </p:cNvPr>
          <p:cNvSpPr txBox="1"/>
          <p:nvPr userDrawn="1"/>
        </p:nvSpPr>
        <p:spPr>
          <a:xfrm>
            <a:off x="899592" y="675129"/>
            <a:ext cx="52565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Bicyclists and Pedestrian Systemic Safety Analysis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5A3183-73DB-40B2-B6C8-E0DE1DE1D6DB}"/>
              </a:ext>
            </a:extLst>
          </p:cNvPr>
          <p:cNvSpPr/>
          <p:nvPr userDrawn="1"/>
        </p:nvSpPr>
        <p:spPr>
          <a:xfrm>
            <a:off x="0" y="764704"/>
            <a:ext cx="7920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6ABBA2-AA3C-4D81-BF82-C5B05E586B69}"/>
              </a:ext>
            </a:extLst>
          </p:cNvPr>
          <p:cNvSpPr/>
          <p:nvPr userDrawn="1"/>
        </p:nvSpPr>
        <p:spPr>
          <a:xfrm>
            <a:off x="0" y="836712"/>
            <a:ext cx="792088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2792F5-6345-4BA3-96B5-3BBA9D667573}"/>
              </a:ext>
            </a:extLst>
          </p:cNvPr>
          <p:cNvSpPr/>
          <p:nvPr userDrawn="1"/>
        </p:nvSpPr>
        <p:spPr>
          <a:xfrm>
            <a:off x="0" y="908720"/>
            <a:ext cx="792088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BAE6B-4BEF-472C-8DFA-A9B7788CA52B}"/>
              </a:ext>
            </a:extLst>
          </p:cNvPr>
          <p:cNvSpPr txBox="1"/>
          <p:nvPr userDrawn="1"/>
        </p:nvSpPr>
        <p:spPr>
          <a:xfrm>
            <a:off x="0" y="26064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EF72394-20AE-4583-8A01-A144B1C77253}" type="slidenum">
              <a:rPr lang="en-US" sz="2000">
                <a:solidFill>
                  <a:schemeClr val="bg2"/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20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4EF32B2-C520-493E-859D-A9D077D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FB340FD-E5C8-40FB-8FFA-E3B74A397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4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rgbClr val="87172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6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0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67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2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2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7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7253131-A3D1-4BD2-B372-CE94B7CC9DC2}"/>
              </a:ext>
            </a:extLst>
          </p:cNvPr>
          <p:cNvSpPr/>
          <p:nvPr userDrawn="1"/>
        </p:nvSpPr>
        <p:spPr>
          <a:xfrm>
            <a:off x="0" y="0"/>
            <a:ext cx="4716016" cy="6858000"/>
          </a:xfrm>
          <a:prstGeom prst="rect">
            <a:avLst/>
          </a:prstGeom>
          <a:solidFill>
            <a:schemeClr val="accent5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72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1" r:id="rId4"/>
    <p:sldLayoutId id="2147483654" r:id="rId5"/>
    <p:sldLayoutId id="2147483655" r:id="rId6"/>
    <p:sldLayoutId id="2147483652" r:id="rId7"/>
    <p:sldLayoutId id="2147483653" r:id="rId8"/>
    <p:sldLayoutId id="2147483656" r:id="rId9"/>
    <p:sldLayoutId id="2147483658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14/relationships/chartEx" Target="../charts/chartEx1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95334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67500"/>
                  <a:satMod val="115000"/>
                </a:schemeClr>
              </a:gs>
              <a:gs pos="52000">
                <a:schemeClr val="bg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42" y="147581"/>
            <a:ext cx="2488746" cy="6891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023F2D-63D7-4790-8BDE-2DFA6C8EF409}"/>
              </a:ext>
            </a:extLst>
          </p:cNvPr>
          <p:cNvSpPr txBox="1"/>
          <p:nvPr/>
        </p:nvSpPr>
        <p:spPr>
          <a:xfrm>
            <a:off x="323528" y="5301208"/>
            <a:ext cx="5114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Systemic Safety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EC4D6-EA04-4B21-A205-B47603995269}"/>
              </a:ext>
            </a:extLst>
          </p:cNvPr>
          <p:cNvSpPr txBox="1"/>
          <p:nvPr/>
        </p:nvSpPr>
        <p:spPr>
          <a:xfrm>
            <a:off x="323528" y="494116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Bicyclists and Pedestrian</a:t>
            </a:r>
          </a:p>
        </p:txBody>
      </p:sp>
    </p:spTree>
    <p:extLst>
      <p:ext uri="{BB962C8B-B14F-4D97-AF65-F5344CB8AC3E}">
        <p14:creationId xmlns:p14="http://schemas.microsoft.com/office/powerpoint/2010/main" val="213514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37E616-66CD-4D25-BE68-EE6E43C8D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8" y="1395808"/>
            <a:ext cx="810838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12776"/>
            <a:ext cx="8892479" cy="5445224"/>
          </a:xfrm>
          <a:prstGeom prst="rect">
            <a:avLst/>
          </a:prstGeom>
          <a:blipFill dpi="0" rotWithShape="1">
            <a:blip r:embed="rId2">
              <a:alphaModFix amt="4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DF9C12-183F-4996-8631-CA36FCFD35A5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Other Notable Trends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4A4E59B-28AD-4E0C-8150-3344109814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632702"/>
              </p:ext>
            </p:extLst>
          </p:nvPr>
        </p:nvGraphicFramePr>
        <p:xfrm>
          <a:off x="-108520" y="2098502"/>
          <a:ext cx="4360044" cy="2443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9514863-0ACB-447D-842C-E962E1D2ED74}"/>
              </a:ext>
            </a:extLst>
          </p:cNvPr>
          <p:cNvSpPr txBox="1"/>
          <p:nvPr/>
        </p:nvSpPr>
        <p:spPr>
          <a:xfrm>
            <a:off x="3059832" y="2574508"/>
            <a:ext cx="108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Female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8AA72-519E-4642-BA6D-1316673C5375}"/>
              </a:ext>
            </a:extLst>
          </p:cNvPr>
          <p:cNvSpPr txBox="1"/>
          <p:nvPr/>
        </p:nvSpPr>
        <p:spPr>
          <a:xfrm>
            <a:off x="356666" y="3279656"/>
            <a:ext cx="108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Male </a:t>
            </a:r>
          </a:p>
        </p:txBody>
      </p: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9E3D430B-EF8B-42D8-A109-CB4091411B9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45265482"/>
                  </p:ext>
                </p:extLst>
              </p:nvPr>
            </p:nvGraphicFramePr>
            <p:xfrm>
              <a:off x="4144020" y="2174441"/>
              <a:ext cx="4643314" cy="39218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9E3D430B-EF8B-42D8-A109-CB4091411B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44020" y="2174441"/>
                <a:ext cx="4643314" cy="3921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2300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Data Sources</a:t>
            </a:r>
          </a:p>
          <a:p>
            <a:pPr lvl="1"/>
            <a:r>
              <a:rPr lang="en-US" dirty="0"/>
              <a:t>Crash Data 2009-2018</a:t>
            </a:r>
          </a:p>
          <a:p>
            <a:pPr lvl="1"/>
            <a:r>
              <a:rPr lang="en-US" dirty="0"/>
              <a:t>Intersection Database</a:t>
            </a:r>
          </a:p>
          <a:p>
            <a:pPr lvl="1"/>
            <a:r>
              <a:rPr lang="en-US" dirty="0"/>
              <a:t>Roadway Data (RAMS)</a:t>
            </a:r>
          </a:p>
          <a:p>
            <a:r>
              <a:rPr lang="en-US" dirty="0"/>
              <a:t>Software</a:t>
            </a:r>
          </a:p>
          <a:p>
            <a:pPr lvl="1"/>
            <a:r>
              <a:rPr lang="en-US" dirty="0"/>
              <a:t>ArcGIS</a:t>
            </a:r>
          </a:p>
          <a:p>
            <a:pPr lvl="1"/>
            <a:r>
              <a:rPr lang="en-US" dirty="0"/>
              <a:t>SQL Developer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Systemic Analysis</a:t>
            </a:r>
          </a:p>
        </p:txBody>
      </p:sp>
    </p:spTree>
    <p:extLst>
      <p:ext uri="{BB962C8B-B14F-4D97-AF65-F5344CB8AC3E}">
        <p14:creationId xmlns:p14="http://schemas.microsoft.com/office/powerpoint/2010/main" val="1626982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41228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Attribute elements included</a:t>
            </a:r>
          </a:p>
          <a:p>
            <a:pPr lvl="1"/>
            <a:r>
              <a:rPr lang="en-US" dirty="0"/>
              <a:t>Number of Legs</a:t>
            </a:r>
          </a:p>
          <a:p>
            <a:pPr lvl="1"/>
            <a:r>
              <a:rPr lang="en-US" dirty="0"/>
              <a:t>Intersection type</a:t>
            </a:r>
          </a:p>
          <a:p>
            <a:pPr lvl="1"/>
            <a:r>
              <a:rPr lang="en-US" dirty="0"/>
              <a:t>Traffic Control</a:t>
            </a:r>
          </a:p>
          <a:p>
            <a:pPr lvl="1"/>
            <a:r>
              <a:rPr lang="en-US" dirty="0"/>
              <a:t>Intersection Angle</a:t>
            </a:r>
          </a:p>
          <a:p>
            <a:pPr lvl="1"/>
            <a:r>
              <a:rPr lang="en-US" dirty="0"/>
              <a:t>AADT</a:t>
            </a:r>
          </a:p>
          <a:p>
            <a:pPr lvl="1"/>
            <a:r>
              <a:rPr lang="en-US" dirty="0"/>
              <a:t>Speed Limit</a:t>
            </a:r>
          </a:p>
          <a:p>
            <a:pPr lvl="1"/>
            <a:r>
              <a:rPr lang="en-US" dirty="0"/>
              <a:t>Number of Lanes</a:t>
            </a:r>
          </a:p>
          <a:p>
            <a:pPr lvl="1"/>
            <a:r>
              <a:rPr lang="en-US" dirty="0"/>
              <a:t>Road Class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Intersections</a:t>
            </a:r>
          </a:p>
        </p:txBody>
      </p:sp>
    </p:spTree>
    <p:extLst>
      <p:ext uri="{BB962C8B-B14F-4D97-AF65-F5344CB8AC3E}">
        <p14:creationId xmlns:p14="http://schemas.microsoft.com/office/powerpoint/2010/main" val="304442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B5022-8983-4A5D-B92D-0426969F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Intersection Crashes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ADCA18C-2150-4A5E-85ED-AE306C2FC54C}"/>
              </a:ext>
            </a:extLst>
          </p:cNvPr>
          <p:cNvSpPr/>
          <p:nvPr/>
        </p:nvSpPr>
        <p:spPr>
          <a:xfrm>
            <a:off x="3168756" y="3140968"/>
            <a:ext cx="2484276" cy="2448272"/>
          </a:xfrm>
          <a:prstGeom prst="ellipse">
            <a:avLst/>
          </a:prstGeom>
          <a:solidFill>
            <a:schemeClr val="tx1">
              <a:lumMod val="95000"/>
              <a:lumOff val="5000"/>
              <a:alpha val="0"/>
            </a:schemeClr>
          </a:solidFill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ross 3">
            <a:extLst>
              <a:ext uri="{FF2B5EF4-FFF2-40B4-BE49-F238E27FC236}">
                <a16:creationId xmlns:a16="http://schemas.microsoft.com/office/drawing/2014/main" id="{2BC132B3-008E-4C2D-BAEA-37B91F7645D9}"/>
              </a:ext>
            </a:extLst>
          </p:cNvPr>
          <p:cNvSpPr/>
          <p:nvPr/>
        </p:nvSpPr>
        <p:spPr>
          <a:xfrm>
            <a:off x="2538686" y="2564904"/>
            <a:ext cx="3744416" cy="3600400"/>
          </a:xfrm>
          <a:prstGeom prst="plus">
            <a:avLst>
              <a:gd name="adj" fmla="val 43915"/>
            </a:avLst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F7865EE4-FB7C-4FE2-BF91-0847E4CABD23}"/>
              </a:ext>
            </a:extLst>
          </p:cNvPr>
          <p:cNvSpPr/>
          <p:nvPr/>
        </p:nvSpPr>
        <p:spPr>
          <a:xfrm>
            <a:off x="3995936" y="4196743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E526757-0371-4B91-98F9-8FDC28C45227}"/>
              </a:ext>
            </a:extLst>
          </p:cNvPr>
          <p:cNvSpPr/>
          <p:nvPr/>
        </p:nvSpPr>
        <p:spPr>
          <a:xfrm>
            <a:off x="4211960" y="3785144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AB35210F-59C3-4E4C-9CD1-1ED53C3D49F3}"/>
              </a:ext>
            </a:extLst>
          </p:cNvPr>
          <p:cNvSpPr/>
          <p:nvPr/>
        </p:nvSpPr>
        <p:spPr>
          <a:xfrm>
            <a:off x="4824030" y="4118484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8 Points 8">
            <a:extLst>
              <a:ext uri="{FF2B5EF4-FFF2-40B4-BE49-F238E27FC236}">
                <a16:creationId xmlns:a16="http://schemas.microsoft.com/office/drawing/2014/main" id="{055F9D12-9876-4D4F-B293-50C4FD57E000}"/>
              </a:ext>
            </a:extLst>
          </p:cNvPr>
          <p:cNvSpPr/>
          <p:nvPr/>
        </p:nvSpPr>
        <p:spPr>
          <a:xfrm>
            <a:off x="4393103" y="4699258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9274AA12-3F0E-4669-A525-3A0F92828502}"/>
              </a:ext>
            </a:extLst>
          </p:cNvPr>
          <p:cNvSpPr/>
          <p:nvPr/>
        </p:nvSpPr>
        <p:spPr>
          <a:xfrm>
            <a:off x="3563888" y="4797152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CB8D6E-4479-40A0-A410-23ADF595EB76}"/>
              </a:ext>
            </a:extLst>
          </p:cNvPr>
          <p:cNvCxnSpPr/>
          <p:nvPr/>
        </p:nvCxnSpPr>
        <p:spPr>
          <a:xfrm>
            <a:off x="4393103" y="4340759"/>
            <a:ext cx="970985" cy="744425"/>
          </a:xfrm>
          <a:prstGeom prst="straightConnector1">
            <a:avLst/>
          </a:prstGeom>
          <a:ln w="730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2F899F7-C573-4BB7-BA76-9B2CE333F351}"/>
              </a:ext>
            </a:extLst>
          </p:cNvPr>
          <p:cNvSpPr txBox="1"/>
          <p:nvPr/>
        </p:nvSpPr>
        <p:spPr>
          <a:xfrm rot="2254028">
            <a:off x="4614055" y="449636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250 ft</a:t>
            </a:r>
            <a:r>
              <a:rPr lang="en-US" sz="1600" dirty="0"/>
              <a:t>.</a:t>
            </a:r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52816440-4375-4B65-9A87-9E5B286B2C09}"/>
              </a:ext>
            </a:extLst>
          </p:cNvPr>
          <p:cNvSpPr/>
          <p:nvPr/>
        </p:nvSpPr>
        <p:spPr>
          <a:xfrm>
            <a:off x="5860055" y="4089296"/>
            <a:ext cx="216024" cy="288032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0F5EC635-4CFC-4E88-A302-77DC00C4701B}"/>
              </a:ext>
            </a:extLst>
          </p:cNvPr>
          <p:cNvSpPr/>
          <p:nvPr/>
        </p:nvSpPr>
        <p:spPr>
          <a:xfrm>
            <a:off x="4501115" y="5655455"/>
            <a:ext cx="216024" cy="288032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Explosion: 8 Points 17">
            <a:extLst>
              <a:ext uri="{FF2B5EF4-FFF2-40B4-BE49-F238E27FC236}">
                <a16:creationId xmlns:a16="http://schemas.microsoft.com/office/drawing/2014/main" id="{ADF8EB77-FCB0-4E1D-B869-E04501F6AC60}"/>
              </a:ext>
            </a:extLst>
          </p:cNvPr>
          <p:cNvSpPr/>
          <p:nvPr/>
        </p:nvSpPr>
        <p:spPr>
          <a:xfrm>
            <a:off x="4478884" y="2696587"/>
            <a:ext cx="216024" cy="288032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56509E2E-06AC-4250-8937-0769D9982A9F}"/>
              </a:ext>
            </a:extLst>
          </p:cNvPr>
          <p:cNvSpPr/>
          <p:nvPr/>
        </p:nvSpPr>
        <p:spPr>
          <a:xfrm>
            <a:off x="3347864" y="4262500"/>
            <a:ext cx="216024" cy="288032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Explosion: 8 Points 19">
            <a:extLst>
              <a:ext uri="{FF2B5EF4-FFF2-40B4-BE49-F238E27FC236}">
                <a16:creationId xmlns:a16="http://schemas.microsoft.com/office/drawing/2014/main" id="{D72CED6C-B7A8-43B3-BF80-CE1D42EF3DC0}"/>
              </a:ext>
            </a:extLst>
          </p:cNvPr>
          <p:cNvSpPr/>
          <p:nvPr/>
        </p:nvSpPr>
        <p:spPr>
          <a:xfrm>
            <a:off x="4478884" y="5035829"/>
            <a:ext cx="216024" cy="288032"/>
          </a:xfrm>
          <a:prstGeom prst="irregularSeal1">
            <a:avLst/>
          </a:prstGeom>
          <a:solidFill>
            <a:schemeClr val="accent6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B3D117CE-D808-4F7E-B7A7-E803CD51F2ED}"/>
              </a:ext>
            </a:extLst>
          </p:cNvPr>
          <p:cNvSpPr/>
          <p:nvPr/>
        </p:nvSpPr>
        <p:spPr>
          <a:xfrm>
            <a:off x="5695136" y="4365416"/>
            <a:ext cx="216024" cy="238718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BC18565D-5716-46FF-BDB2-C281DE1B3A95}"/>
              </a:ext>
            </a:extLst>
          </p:cNvPr>
          <p:cNvSpPr/>
          <p:nvPr/>
        </p:nvSpPr>
        <p:spPr>
          <a:xfrm>
            <a:off x="2825245" y="4298762"/>
            <a:ext cx="216024" cy="288032"/>
          </a:xfrm>
          <a:prstGeom prst="irregularSeal1">
            <a:avLst/>
          </a:prstGeom>
          <a:solidFill>
            <a:schemeClr val="tx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205B8B1-FDF2-413D-A1B8-2E81B304B5E4}"/>
              </a:ext>
            </a:extLst>
          </p:cNvPr>
          <p:cNvGrpSpPr/>
          <p:nvPr/>
        </p:nvGrpSpPr>
        <p:grpSpPr>
          <a:xfrm>
            <a:off x="1053541" y="5323861"/>
            <a:ext cx="1874753" cy="923330"/>
            <a:chOff x="950492" y="2564904"/>
            <a:chExt cx="1874753" cy="923330"/>
          </a:xfrm>
        </p:grpSpPr>
        <p:sp>
          <p:nvSpPr>
            <p:cNvPr id="23" name="Explosion: 8 Points 22">
              <a:extLst>
                <a:ext uri="{FF2B5EF4-FFF2-40B4-BE49-F238E27FC236}">
                  <a16:creationId xmlns:a16="http://schemas.microsoft.com/office/drawing/2014/main" id="{8FA9D31D-B349-4626-8828-C62B1258533C}"/>
                </a:ext>
              </a:extLst>
            </p:cNvPr>
            <p:cNvSpPr/>
            <p:nvPr/>
          </p:nvSpPr>
          <p:spPr>
            <a:xfrm>
              <a:off x="950492" y="2744053"/>
              <a:ext cx="216024" cy="288032"/>
            </a:xfrm>
            <a:prstGeom prst="irregularSeal1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637E4A-BB06-4732-821F-1883C4173B08}"/>
                </a:ext>
              </a:extLst>
            </p:cNvPr>
            <p:cNvSpPr txBox="1"/>
            <p:nvPr/>
          </p:nvSpPr>
          <p:spPr>
            <a:xfrm>
              <a:off x="1259632" y="2564904"/>
              <a:ext cx="1565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Segment</a:t>
              </a:r>
            </a:p>
            <a:p>
              <a:r>
                <a:rPr lang="en-US" dirty="0"/>
                <a:t>Coded Crashes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364D1F-44CC-495F-93E1-8566F19802E0}"/>
              </a:ext>
            </a:extLst>
          </p:cNvPr>
          <p:cNvGrpSpPr/>
          <p:nvPr/>
        </p:nvGrpSpPr>
        <p:grpSpPr>
          <a:xfrm>
            <a:off x="6283102" y="5323861"/>
            <a:ext cx="1874753" cy="923330"/>
            <a:chOff x="950492" y="2564904"/>
            <a:chExt cx="1874753" cy="923330"/>
          </a:xfrm>
        </p:grpSpPr>
        <p:sp>
          <p:nvSpPr>
            <p:cNvPr id="27" name="Explosion: 8 Points 26">
              <a:extLst>
                <a:ext uri="{FF2B5EF4-FFF2-40B4-BE49-F238E27FC236}">
                  <a16:creationId xmlns:a16="http://schemas.microsoft.com/office/drawing/2014/main" id="{7308BD73-88B0-47ED-8CFA-59C2FEE97BB3}"/>
                </a:ext>
              </a:extLst>
            </p:cNvPr>
            <p:cNvSpPr/>
            <p:nvPr/>
          </p:nvSpPr>
          <p:spPr>
            <a:xfrm>
              <a:off x="950492" y="2744053"/>
              <a:ext cx="216024" cy="288032"/>
            </a:xfrm>
            <a:prstGeom prst="irregularSeal1">
              <a:avLst/>
            </a:prstGeom>
            <a:solidFill>
              <a:schemeClr val="tx2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F7D225-6C46-4C8E-8EDC-BCE3234663F4}"/>
                </a:ext>
              </a:extLst>
            </p:cNvPr>
            <p:cNvSpPr txBox="1"/>
            <p:nvPr/>
          </p:nvSpPr>
          <p:spPr>
            <a:xfrm>
              <a:off x="1259632" y="2564904"/>
              <a:ext cx="1565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Intersection Coded Crashes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831EA33-0083-46C0-9E9F-A0D67A014434}"/>
              </a:ext>
            </a:extLst>
          </p:cNvPr>
          <p:cNvSpPr txBox="1"/>
          <p:nvPr/>
        </p:nvSpPr>
        <p:spPr>
          <a:xfrm>
            <a:off x="755576" y="2420888"/>
            <a:ext cx="2069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be coded as an intersection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E09F32-0696-4BF4-A4A6-0748C35EBCD5}"/>
              </a:ext>
            </a:extLst>
          </p:cNvPr>
          <p:cNvSpPr txBox="1"/>
          <p:nvPr/>
        </p:nvSpPr>
        <p:spPr>
          <a:xfrm>
            <a:off x="6283102" y="2420887"/>
            <a:ext cx="2069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Condition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be within 250ft of the intersection </a:t>
            </a:r>
          </a:p>
        </p:txBody>
      </p:sp>
    </p:spTree>
    <p:extLst>
      <p:ext uri="{BB962C8B-B14F-4D97-AF65-F5344CB8AC3E}">
        <p14:creationId xmlns:p14="http://schemas.microsoft.com/office/powerpoint/2010/main" val="36041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FC1DF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C1DF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FC1DF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FC1D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9" grpId="0" animBg="1"/>
      <p:bldP spid="20" grpId="0" animBg="1"/>
      <p:bldP spid="21" grpId="0" animBg="1"/>
      <p:bldP spid="22" grpId="0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297365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/>
              <a:t>Attribute elements included</a:t>
            </a:r>
          </a:p>
          <a:p>
            <a:pPr lvl="1"/>
            <a:r>
              <a:rPr lang="en-US" dirty="0"/>
              <a:t>AADT</a:t>
            </a:r>
          </a:p>
          <a:p>
            <a:pPr lvl="1"/>
            <a:r>
              <a:rPr lang="en-US" dirty="0"/>
              <a:t>Speed Limit</a:t>
            </a:r>
          </a:p>
          <a:p>
            <a:pPr lvl="1"/>
            <a:r>
              <a:rPr lang="en-US" dirty="0"/>
              <a:t>Number of Lanes</a:t>
            </a:r>
          </a:p>
          <a:p>
            <a:pPr lvl="1"/>
            <a:r>
              <a:rPr lang="en-US" dirty="0"/>
              <a:t>Shoulder Width</a:t>
            </a:r>
          </a:p>
          <a:p>
            <a:pPr lvl="1"/>
            <a:r>
              <a:rPr lang="en-US" dirty="0"/>
              <a:t>Shoulder Type</a:t>
            </a:r>
          </a:p>
          <a:p>
            <a:pPr lvl="1"/>
            <a:r>
              <a:rPr lang="en-US" dirty="0"/>
              <a:t>Median Type</a:t>
            </a:r>
          </a:p>
          <a:p>
            <a:pPr lvl="1"/>
            <a:r>
              <a:rPr lang="en-US" dirty="0"/>
              <a:t>Lane Type</a:t>
            </a:r>
          </a:p>
          <a:p>
            <a:pPr lvl="1"/>
            <a:r>
              <a:rPr lang="en-US" dirty="0"/>
              <a:t>Road Class</a:t>
            </a:r>
          </a:p>
          <a:p>
            <a:pPr lvl="1"/>
            <a:r>
              <a:rPr lang="en-US" dirty="0"/>
              <a:t>Horizontal Alignment</a:t>
            </a:r>
          </a:p>
          <a:p>
            <a:pPr lvl="1"/>
            <a:r>
              <a:rPr lang="en-US" dirty="0"/>
              <a:t>Vertical Alignment</a:t>
            </a:r>
          </a:p>
          <a:p>
            <a:pPr lvl="1"/>
            <a:r>
              <a:rPr lang="en-US" dirty="0"/>
              <a:t>Traffic Controls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Segments</a:t>
            </a:r>
          </a:p>
        </p:txBody>
      </p:sp>
    </p:spTree>
    <p:extLst>
      <p:ext uri="{BB962C8B-B14F-4D97-AF65-F5344CB8AC3E}">
        <p14:creationId xmlns:p14="http://schemas.microsoft.com/office/powerpoint/2010/main" val="2373379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2C3A6B0-FB60-4558-B1BE-636ACA064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176554"/>
              </p:ext>
            </p:extLst>
          </p:nvPr>
        </p:nvGraphicFramePr>
        <p:xfrm>
          <a:off x="107504" y="1484784"/>
          <a:ext cx="871296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758F7C9-F51A-4750-ACF4-C7530D860AA1}"/>
              </a:ext>
            </a:extLst>
          </p:cNvPr>
          <p:cNvSpPr/>
          <p:nvPr/>
        </p:nvSpPr>
        <p:spPr>
          <a:xfrm>
            <a:off x="3923928" y="2060848"/>
            <a:ext cx="1080120" cy="72008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A9FA99-F830-43A9-9015-056F8881681E}"/>
              </a:ext>
            </a:extLst>
          </p:cNvPr>
          <p:cNvSpPr/>
          <p:nvPr/>
        </p:nvSpPr>
        <p:spPr>
          <a:xfrm>
            <a:off x="6084168" y="2708920"/>
            <a:ext cx="1080120" cy="72008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75619D-2A6D-41BC-9D0E-35F7C1AE3440}"/>
              </a:ext>
            </a:extLst>
          </p:cNvPr>
          <p:cNvSpPr/>
          <p:nvPr/>
        </p:nvSpPr>
        <p:spPr>
          <a:xfrm>
            <a:off x="7164288" y="3276297"/>
            <a:ext cx="1080120" cy="72008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B78BA-7157-44A1-B19D-0E036F5F8928}"/>
              </a:ext>
            </a:extLst>
          </p:cNvPr>
          <p:cNvSpPr/>
          <p:nvPr/>
        </p:nvSpPr>
        <p:spPr>
          <a:xfrm>
            <a:off x="6624228" y="4005064"/>
            <a:ext cx="1080120" cy="72008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3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297365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dirty="0"/>
              <a:t>Attribute elements included</a:t>
            </a:r>
          </a:p>
          <a:p>
            <a:pPr lvl="1"/>
            <a:r>
              <a:rPr lang="en-US" dirty="0"/>
              <a:t>AADT</a:t>
            </a:r>
          </a:p>
          <a:p>
            <a:pPr lvl="1"/>
            <a:r>
              <a:rPr lang="en-US" dirty="0"/>
              <a:t>Speed Limit</a:t>
            </a:r>
          </a:p>
          <a:p>
            <a:pPr lvl="1"/>
            <a:r>
              <a:rPr lang="en-US" dirty="0"/>
              <a:t>Number of Lanes</a:t>
            </a:r>
          </a:p>
          <a:p>
            <a:pPr lvl="1"/>
            <a:r>
              <a:rPr lang="en-US" dirty="0"/>
              <a:t>Shoulder Width</a:t>
            </a:r>
          </a:p>
          <a:p>
            <a:pPr lvl="1"/>
            <a:r>
              <a:rPr lang="en-US" dirty="0"/>
              <a:t>Shoulder Type</a:t>
            </a:r>
          </a:p>
          <a:p>
            <a:pPr lvl="1"/>
            <a:r>
              <a:rPr lang="en-US" dirty="0"/>
              <a:t>Median Type</a:t>
            </a:r>
          </a:p>
          <a:p>
            <a:pPr lvl="1"/>
            <a:r>
              <a:rPr lang="en-US" dirty="0"/>
              <a:t>Lane Type</a:t>
            </a:r>
          </a:p>
          <a:p>
            <a:pPr lvl="1"/>
            <a:r>
              <a:rPr lang="en-US" dirty="0"/>
              <a:t>Road Class</a:t>
            </a:r>
          </a:p>
          <a:p>
            <a:pPr lvl="1"/>
            <a:r>
              <a:rPr lang="en-US" dirty="0"/>
              <a:t>Horizontal Alignment</a:t>
            </a:r>
          </a:p>
          <a:p>
            <a:pPr lvl="1"/>
            <a:r>
              <a:rPr lang="en-US" dirty="0"/>
              <a:t>Vertical Alignment</a:t>
            </a:r>
          </a:p>
          <a:p>
            <a:pPr lvl="1"/>
            <a:r>
              <a:rPr lang="en-US" dirty="0"/>
              <a:t>Traffic Controls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7ED25-29E9-4860-9C0A-C48D0F648708}"/>
              </a:ext>
            </a:extLst>
          </p:cNvPr>
          <p:cNvSpPr/>
          <p:nvPr/>
        </p:nvSpPr>
        <p:spPr>
          <a:xfrm>
            <a:off x="971600" y="2651254"/>
            <a:ext cx="1224136" cy="36004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74DAB-EA02-4D36-BF0E-A43779408C78}"/>
              </a:ext>
            </a:extLst>
          </p:cNvPr>
          <p:cNvSpPr/>
          <p:nvPr/>
        </p:nvSpPr>
        <p:spPr>
          <a:xfrm>
            <a:off x="899592" y="3346484"/>
            <a:ext cx="2880320" cy="360040"/>
          </a:xfrm>
          <a:prstGeom prst="rect">
            <a:avLst/>
          </a:prstGeom>
          <a:noFill/>
          <a:ln>
            <a:solidFill>
              <a:srgbClr val="8717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BDDD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55FBE3-0CFC-4B33-9351-CD01BBEEF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996307"/>
              </p:ext>
            </p:extLst>
          </p:nvPr>
        </p:nvGraphicFramePr>
        <p:xfrm>
          <a:off x="-7084" y="1340768"/>
          <a:ext cx="529916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231BE64D-D343-4518-9F3B-4C2D8B774AD8}"/>
              </a:ext>
            </a:extLst>
          </p:cNvPr>
          <p:cNvSpPr/>
          <p:nvPr/>
        </p:nvSpPr>
        <p:spPr>
          <a:xfrm>
            <a:off x="4211960" y="3284984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1751FC0-1E77-4CB5-A780-F4DB16562176}"/>
              </a:ext>
            </a:extLst>
          </p:cNvPr>
          <p:cNvSpPr/>
          <p:nvPr/>
        </p:nvSpPr>
        <p:spPr>
          <a:xfrm>
            <a:off x="4211960" y="4149080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69995F8-6E82-4D57-A1CE-721519A4FE8F}"/>
              </a:ext>
            </a:extLst>
          </p:cNvPr>
          <p:cNvSpPr/>
          <p:nvPr/>
        </p:nvSpPr>
        <p:spPr>
          <a:xfrm>
            <a:off x="4211960" y="5013176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5A3BB7-18D7-45E8-B40A-FA2F5C34E095}"/>
              </a:ext>
            </a:extLst>
          </p:cNvPr>
          <p:cNvSpPr/>
          <p:nvPr/>
        </p:nvSpPr>
        <p:spPr>
          <a:xfrm>
            <a:off x="4211960" y="5883403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024A5-AF9C-49E4-B9A6-51C09158A4D2}"/>
              </a:ext>
            </a:extLst>
          </p:cNvPr>
          <p:cNvSpPr txBox="1"/>
          <p:nvPr/>
        </p:nvSpPr>
        <p:spPr>
          <a:xfrm>
            <a:off x="5688124" y="26430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Scoring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06F68-AFD8-4BC3-ADC1-1A4209567DEF}"/>
              </a:ext>
            </a:extLst>
          </p:cNvPr>
          <p:cNvSpPr txBox="1"/>
          <p:nvPr/>
        </p:nvSpPr>
        <p:spPr>
          <a:xfrm>
            <a:off x="6372200" y="317352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38CC3-BA89-4931-8781-8A18E12FAF71}"/>
              </a:ext>
            </a:extLst>
          </p:cNvPr>
          <p:cNvSpPr txBox="1"/>
          <p:nvPr/>
        </p:nvSpPr>
        <p:spPr>
          <a:xfrm>
            <a:off x="6372200" y="403761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6D283-10DE-4283-9CA4-5C3449097C39}"/>
              </a:ext>
            </a:extLst>
          </p:cNvPr>
          <p:cNvSpPr txBox="1"/>
          <p:nvPr/>
        </p:nvSpPr>
        <p:spPr>
          <a:xfrm>
            <a:off x="6372200" y="490171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F4173-FD1B-41C7-B255-4855A4B338F4}"/>
              </a:ext>
            </a:extLst>
          </p:cNvPr>
          <p:cNvSpPr txBox="1"/>
          <p:nvPr/>
        </p:nvSpPr>
        <p:spPr>
          <a:xfrm>
            <a:off x="6372200" y="576580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69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55FBE3-0CFC-4B33-9351-CD01BBEEF0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562700"/>
              </p:ext>
            </p:extLst>
          </p:nvPr>
        </p:nvGraphicFramePr>
        <p:xfrm>
          <a:off x="-7084" y="1340768"/>
          <a:ext cx="529916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231BE64D-D343-4518-9F3B-4C2D8B774AD8}"/>
              </a:ext>
            </a:extLst>
          </p:cNvPr>
          <p:cNvSpPr/>
          <p:nvPr/>
        </p:nvSpPr>
        <p:spPr>
          <a:xfrm>
            <a:off x="4211960" y="3284984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1751FC0-1E77-4CB5-A780-F4DB16562176}"/>
              </a:ext>
            </a:extLst>
          </p:cNvPr>
          <p:cNvSpPr/>
          <p:nvPr/>
        </p:nvSpPr>
        <p:spPr>
          <a:xfrm>
            <a:off x="4211960" y="4149080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69995F8-6E82-4D57-A1CE-721519A4FE8F}"/>
              </a:ext>
            </a:extLst>
          </p:cNvPr>
          <p:cNvSpPr/>
          <p:nvPr/>
        </p:nvSpPr>
        <p:spPr>
          <a:xfrm>
            <a:off x="4211960" y="5013176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B5A3BB7-18D7-45E8-B40A-FA2F5C34E095}"/>
              </a:ext>
            </a:extLst>
          </p:cNvPr>
          <p:cNvSpPr/>
          <p:nvPr/>
        </p:nvSpPr>
        <p:spPr>
          <a:xfrm>
            <a:off x="4211960" y="5883403"/>
            <a:ext cx="1296144" cy="288032"/>
          </a:xfrm>
          <a:prstGeom prst="rightArrow">
            <a:avLst/>
          </a:prstGeom>
          <a:solidFill>
            <a:schemeClr val="tx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024A5-AF9C-49E4-B9A6-51C09158A4D2}"/>
              </a:ext>
            </a:extLst>
          </p:cNvPr>
          <p:cNvSpPr txBox="1"/>
          <p:nvPr/>
        </p:nvSpPr>
        <p:spPr>
          <a:xfrm>
            <a:off x="5688124" y="264304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Scoring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C06F68-AFD8-4BC3-ADC1-1A4209567DEF}"/>
              </a:ext>
            </a:extLst>
          </p:cNvPr>
          <p:cNvSpPr txBox="1"/>
          <p:nvPr/>
        </p:nvSpPr>
        <p:spPr>
          <a:xfrm>
            <a:off x="6372200" y="3173521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38CC3-BA89-4931-8781-8A18E12FAF71}"/>
              </a:ext>
            </a:extLst>
          </p:cNvPr>
          <p:cNvSpPr txBox="1"/>
          <p:nvPr/>
        </p:nvSpPr>
        <p:spPr>
          <a:xfrm>
            <a:off x="6372200" y="4037617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06D283-10DE-4283-9CA4-5C3449097C39}"/>
              </a:ext>
            </a:extLst>
          </p:cNvPr>
          <p:cNvSpPr txBox="1"/>
          <p:nvPr/>
        </p:nvSpPr>
        <p:spPr>
          <a:xfrm>
            <a:off x="6372200" y="490171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8F4173-FD1B-41C7-B255-4855A4B338F4}"/>
              </a:ext>
            </a:extLst>
          </p:cNvPr>
          <p:cNvSpPr txBox="1"/>
          <p:nvPr/>
        </p:nvSpPr>
        <p:spPr>
          <a:xfrm>
            <a:off x="6372200" y="5765809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365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27584" y="2060848"/>
            <a:ext cx="3532400" cy="136815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20885" y="3717032"/>
            <a:ext cx="3532400" cy="136815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97349" y="2785675"/>
            <a:ext cx="3024336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“The systemic approach to safety involves widely implemented Improvements based on high-risk roadway features correlated with specific severe crash types. The approach provides a more comprehensive method for safety planning and implementation that supplements and complements traditional site analysis.” 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9821" y="1830015"/>
            <a:ext cx="24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71721"/>
                </a:solidFill>
                <a:latin typeface="Century Gothic" panose="020B0502020202020204" pitchFamily="34" charset="0"/>
              </a:rPr>
              <a:t>Systemic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9821" y="2132856"/>
            <a:ext cx="320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Safety Analysis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6F3367-06B6-4043-A142-A1346C241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19A25-B91A-469A-9E5F-48F23069D60A}"/>
              </a:ext>
            </a:extLst>
          </p:cNvPr>
          <p:cNvSpPr txBox="1"/>
          <p:nvPr/>
        </p:nvSpPr>
        <p:spPr>
          <a:xfrm>
            <a:off x="323528" y="609329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*FHWA. 2013. Systemic Safety Project Selection Tool. Safety.fhwa.dot.gov/systemic/fhwasa13019/. U.S. Department of Transportation, Federal Highway Administration. July.</a:t>
            </a:r>
          </a:p>
        </p:txBody>
      </p:sp>
    </p:spTree>
    <p:extLst>
      <p:ext uri="{BB962C8B-B14F-4D97-AF65-F5344CB8AC3E}">
        <p14:creationId xmlns:p14="http://schemas.microsoft.com/office/powerpoint/2010/main" val="744208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EFB17E1-6237-4C5B-90C1-F0860AAD4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2482287"/>
            <a:ext cx="7886700" cy="422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Spatial Elements</a:t>
            </a:r>
          </a:p>
          <a:p>
            <a:pPr lvl="1"/>
            <a:r>
              <a:rPr lang="en-US" sz="2000" dirty="0"/>
              <a:t>Proximity to existing infrastructure</a:t>
            </a:r>
          </a:p>
          <a:p>
            <a:pPr lvl="1"/>
            <a:r>
              <a:rPr lang="en-US" sz="2000" dirty="0"/>
              <a:t>Proximity to transit stops</a:t>
            </a:r>
          </a:p>
          <a:p>
            <a:pPr lvl="1"/>
            <a:r>
              <a:rPr lang="en-US" sz="2000" dirty="0"/>
              <a:t>Proximity to converted roadways</a:t>
            </a:r>
          </a:p>
          <a:p>
            <a:pPr lvl="1"/>
            <a:r>
              <a:rPr lang="en-US" sz="2000" dirty="0"/>
              <a:t>Proximity to Schools</a:t>
            </a:r>
          </a:p>
          <a:p>
            <a:r>
              <a:rPr lang="en-US" sz="2400" dirty="0"/>
              <a:t>Crash Data</a:t>
            </a:r>
          </a:p>
          <a:p>
            <a:pPr lvl="1"/>
            <a:r>
              <a:rPr lang="en-US" sz="2000" dirty="0"/>
              <a:t>Segment level Non-motorist crashes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9AD376-841A-42E0-A075-63651BC99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Additional Elements to Consider in Scoring Methodology</a:t>
            </a:r>
          </a:p>
        </p:txBody>
      </p:sp>
    </p:spTree>
    <p:extLst>
      <p:ext uri="{BB962C8B-B14F-4D97-AF65-F5344CB8AC3E}">
        <p14:creationId xmlns:p14="http://schemas.microsoft.com/office/powerpoint/2010/main" val="336838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4F7A35D9-C957-4396-BEAF-37B428588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712FE2-93B1-4A58-961B-B949ED30310E}"/>
              </a:ext>
            </a:extLst>
          </p:cNvPr>
          <p:cNvSpPr/>
          <p:nvPr/>
        </p:nvSpPr>
        <p:spPr>
          <a:xfrm>
            <a:off x="0" y="1412776"/>
            <a:ext cx="179512" cy="5445224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BA8717-4D06-4B90-B81A-E2C2DF6666E5}"/>
              </a:ext>
            </a:extLst>
          </p:cNvPr>
          <p:cNvSpPr txBox="1">
            <a:spLocks/>
          </p:cNvSpPr>
          <p:nvPr/>
        </p:nvSpPr>
        <p:spPr>
          <a:xfrm>
            <a:off x="467544" y="1340768"/>
            <a:ext cx="7886700" cy="96552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Anticipated Outputs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D4C3B-6628-4E84-8A5F-9B5722700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245" y="2275666"/>
            <a:ext cx="4148583" cy="2116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DEE0A-1147-46A6-98A4-8E209AAF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287" y="4486808"/>
            <a:ext cx="2657541" cy="2060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CB039F-2585-4893-9168-30427DC0B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002" y="5030211"/>
            <a:ext cx="2348427" cy="161200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A868BE-DA51-4AD5-BCCF-EE5FB12CAEBB}"/>
              </a:ext>
            </a:extLst>
          </p:cNvPr>
          <p:cNvSpPr txBox="1">
            <a:spLocks/>
          </p:cNvSpPr>
          <p:nvPr/>
        </p:nvSpPr>
        <p:spPr>
          <a:xfrm>
            <a:off x="467544" y="2275666"/>
            <a:ext cx="3983701" cy="4434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/>
              <a:t>Segment and intersection based results</a:t>
            </a:r>
          </a:p>
          <a:p>
            <a:pPr lvl="1"/>
            <a:r>
              <a:rPr lang="en-US" sz="1500" dirty="0"/>
              <a:t>Statewide network screening</a:t>
            </a:r>
          </a:p>
          <a:p>
            <a:r>
              <a:rPr lang="en-US" sz="1900" dirty="0"/>
              <a:t>Deliverables</a:t>
            </a:r>
          </a:p>
          <a:p>
            <a:pPr lvl="1"/>
            <a:r>
              <a:rPr lang="en-US" sz="1900" dirty="0"/>
              <a:t>Technical memo</a:t>
            </a:r>
          </a:p>
          <a:p>
            <a:pPr lvl="1"/>
            <a:r>
              <a:rPr lang="en-US" sz="1900" dirty="0"/>
              <a:t>Dashboarding</a:t>
            </a:r>
          </a:p>
          <a:p>
            <a:pPr lvl="1"/>
            <a:r>
              <a:rPr lang="en-US" sz="1900" dirty="0"/>
              <a:t>Story board</a:t>
            </a:r>
          </a:p>
          <a:p>
            <a:r>
              <a:rPr lang="en-US" sz="1900" dirty="0"/>
              <a:t>Emphasis</a:t>
            </a:r>
          </a:p>
          <a:p>
            <a:pPr lvl="1"/>
            <a:r>
              <a:rPr lang="en-US" sz="1900" dirty="0"/>
              <a:t>User friendly</a:t>
            </a:r>
          </a:p>
          <a:p>
            <a:pPr lvl="1"/>
            <a:r>
              <a:rPr lang="en-US" sz="1900" dirty="0"/>
              <a:t>interactive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273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61864" y="4066456"/>
            <a:ext cx="2286000" cy="370656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47864" y="4066456"/>
            <a:ext cx="2286000" cy="370656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633864" y="4066456"/>
            <a:ext cx="2286000" cy="370656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B11247-CDAF-4DD5-BE81-B56FBF4D67D9}"/>
              </a:ext>
            </a:extLst>
          </p:cNvPr>
          <p:cNvSpPr txBox="1"/>
          <p:nvPr/>
        </p:nvSpPr>
        <p:spPr>
          <a:xfrm>
            <a:off x="107504" y="3573016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THANK YOU FOR YOUR TIME AND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748D6-E5EE-44F0-BED6-59197E46C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93" y="983876"/>
            <a:ext cx="2471142" cy="20218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1624CF-EC82-44DF-BA9B-DDAE3D9094DD}"/>
              </a:ext>
            </a:extLst>
          </p:cNvPr>
          <p:cNvSpPr txBox="1"/>
          <p:nvPr/>
        </p:nvSpPr>
        <p:spPr>
          <a:xfrm>
            <a:off x="3199284" y="4678325"/>
            <a:ext cx="27454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Samuel Sturtz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Transportation Planner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Systems Planning Bureau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515-239-1788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Samuel.sturtz@iowadot.us</a:t>
            </a:r>
          </a:p>
        </p:txBody>
      </p:sp>
    </p:spTree>
    <p:extLst>
      <p:ext uri="{BB962C8B-B14F-4D97-AF65-F5344CB8AC3E}">
        <p14:creationId xmlns:p14="http://schemas.microsoft.com/office/powerpoint/2010/main" val="3398219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5BB57F-86F9-4DCB-8E60-571A69F13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021" y="1184565"/>
            <a:ext cx="4945918" cy="4908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232E80-0CBF-4ECF-972A-5828DF4E045F}"/>
              </a:ext>
            </a:extLst>
          </p:cNvPr>
          <p:cNvSpPr txBox="1"/>
          <p:nvPr/>
        </p:nvSpPr>
        <p:spPr>
          <a:xfrm>
            <a:off x="323528" y="609329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*FHWA. 2013. Systemic Safety Project Selection Tool. Safety.fhwa.dot.gov/systemic/fhwasa13019/. U.S. Department of Transportation, Federal Highway Administration. July.</a:t>
            </a:r>
          </a:p>
        </p:txBody>
      </p:sp>
    </p:spTree>
    <p:extLst>
      <p:ext uri="{BB962C8B-B14F-4D97-AF65-F5344CB8AC3E}">
        <p14:creationId xmlns:p14="http://schemas.microsoft.com/office/powerpoint/2010/main" val="169436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7504" y="2492896"/>
            <a:ext cx="2665840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07504" y="2122437"/>
            <a:ext cx="2680167" cy="322329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7504" y="4859286"/>
            <a:ext cx="2680167" cy="732470"/>
          </a:xfrm>
          <a:prstGeom prst="rect">
            <a:avLst/>
          </a:prstGeom>
          <a:solidFill>
            <a:srgbClr val="8717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5930" y="4883870"/>
            <a:ext cx="2670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“Evaluate Key safety challenges pertaining to bicycling and walking and develop crash reduction strategies”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504" y="214226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in Motion 2045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E4641B-BF01-40C9-B69D-DC4516D5BF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21A5BDF-E87A-468B-B867-53B19D4E63F8}"/>
              </a:ext>
            </a:extLst>
          </p:cNvPr>
          <p:cNvSpPr/>
          <p:nvPr/>
        </p:nvSpPr>
        <p:spPr>
          <a:xfrm>
            <a:off x="2919670" y="2000114"/>
            <a:ext cx="3362815" cy="28394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C997D0-C3F8-41BF-8A33-D383582D97FA}"/>
              </a:ext>
            </a:extLst>
          </p:cNvPr>
          <p:cNvSpPr/>
          <p:nvPr/>
        </p:nvSpPr>
        <p:spPr>
          <a:xfrm>
            <a:off x="2919670" y="4905962"/>
            <a:ext cx="3362815" cy="1187333"/>
          </a:xfrm>
          <a:prstGeom prst="rect">
            <a:avLst/>
          </a:prstGeom>
          <a:solidFill>
            <a:srgbClr val="53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18821A-BBB9-4035-9BC4-FD087A2A8176}"/>
              </a:ext>
            </a:extLst>
          </p:cNvPr>
          <p:cNvSpPr/>
          <p:nvPr/>
        </p:nvSpPr>
        <p:spPr>
          <a:xfrm>
            <a:off x="6442664" y="4865500"/>
            <a:ext cx="2665839" cy="726255"/>
          </a:xfrm>
          <a:prstGeom prst="rect">
            <a:avLst/>
          </a:prstGeom>
          <a:solidFill>
            <a:srgbClr val="007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0C9692-B678-47CD-A0F7-77A52E6C9D7D}"/>
              </a:ext>
            </a:extLst>
          </p:cNvPr>
          <p:cNvSpPr txBox="1"/>
          <p:nvPr/>
        </p:nvSpPr>
        <p:spPr>
          <a:xfrm>
            <a:off x="6462449" y="4883870"/>
            <a:ext cx="2605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“Conduct enforcement campaigns related to bicycle and pedestrian awareness at targeted intersections”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639C1F-497E-4044-8F13-23973CA9513C}"/>
              </a:ext>
            </a:extLst>
          </p:cNvPr>
          <p:cNvSpPr/>
          <p:nvPr/>
        </p:nvSpPr>
        <p:spPr>
          <a:xfrm>
            <a:off x="2919670" y="1484784"/>
            <a:ext cx="3362815" cy="471003"/>
          </a:xfrm>
          <a:prstGeom prst="rect">
            <a:avLst/>
          </a:prstGeom>
          <a:solidFill>
            <a:srgbClr val="6968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707CDC-B0C4-4DDF-A41A-3BE55DBB212C}"/>
              </a:ext>
            </a:extLst>
          </p:cNvPr>
          <p:cNvSpPr/>
          <p:nvPr/>
        </p:nvSpPr>
        <p:spPr>
          <a:xfrm>
            <a:off x="6442664" y="2122437"/>
            <a:ext cx="2665840" cy="342346"/>
          </a:xfrm>
          <a:prstGeom prst="rect">
            <a:avLst/>
          </a:prstGeom>
          <a:solidFill>
            <a:srgbClr val="007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5F3CEA-BC0D-4176-AAB3-87FD82278813}"/>
              </a:ext>
            </a:extLst>
          </p:cNvPr>
          <p:cNvSpPr txBox="1"/>
          <p:nvPr/>
        </p:nvSpPr>
        <p:spPr>
          <a:xfrm>
            <a:off x="6390422" y="213698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SHSP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6F0761-598F-47A9-82BF-A8902EC17E57}"/>
              </a:ext>
            </a:extLst>
          </p:cNvPr>
          <p:cNvSpPr txBox="1"/>
          <p:nvPr/>
        </p:nvSpPr>
        <p:spPr>
          <a:xfrm>
            <a:off x="2838800" y="1484784"/>
            <a:ext cx="339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Iowa Bicycle and Pedestrian Long Range Plan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BFEF092-B954-4451-82AF-FFD0E8D7D5DE}"/>
              </a:ext>
            </a:extLst>
          </p:cNvPr>
          <p:cNvSpPr txBox="1"/>
          <p:nvPr/>
        </p:nvSpPr>
        <p:spPr>
          <a:xfrm>
            <a:off x="2919670" y="4883870"/>
            <a:ext cx="33430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“Identify the primary urban and rural crash types occurring in Iowa and develop strategies for reducing crashes”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6DAC7B-8362-4324-BF47-6FF36C5B20BF}"/>
              </a:ext>
            </a:extLst>
          </p:cNvPr>
          <p:cNvSpPr txBox="1"/>
          <p:nvPr/>
        </p:nvSpPr>
        <p:spPr>
          <a:xfrm>
            <a:off x="2895239" y="5411639"/>
            <a:ext cx="339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“Develop methodology for bicycle and pedestrian safety audits of high crash corridors and intersections to identify adequate counter measures”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50FD6-533F-4291-BE44-BBAB4886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5" y="2573683"/>
            <a:ext cx="2630477" cy="20354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488CE5-A551-47AA-A932-FEDD857DDD87}"/>
              </a:ext>
            </a:extLst>
          </p:cNvPr>
          <p:cNvSpPr/>
          <p:nvPr/>
        </p:nvSpPr>
        <p:spPr>
          <a:xfrm>
            <a:off x="6442664" y="2492895"/>
            <a:ext cx="2665840" cy="22322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94AED-0770-4898-90C3-FAA4522F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664" y="2577557"/>
            <a:ext cx="2625405" cy="2034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774C39-1F48-4B24-B419-7C1A40767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066" y="2074423"/>
            <a:ext cx="3470752" cy="269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9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7105372-2BA2-498B-B6AA-C40145586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4" y="147581"/>
            <a:ext cx="1968643" cy="545115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4BC24A3-5209-4B41-BA6B-CD89C26146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58470"/>
              </p:ext>
            </p:extLst>
          </p:nvPr>
        </p:nvGraphicFramePr>
        <p:xfrm>
          <a:off x="539114" y="1484784"/>
          <a:ext cx="80657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1984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3CA90E1-6251-4428-9755-B8D208361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4469009"/>
              </p:ext>
            </p:extLst>
          </p:nvPr>
        </p:nvGraphicFramePr>
        <p:xfrm>
          <a:off x="899592" y="1664804"/>
          <a:ext cx="734481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041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E815D48-87F2-4DBB-8038-06120789A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099615"/>
              </p:ext>
            </p:extLst>
          </p:nvPr>
        </p:nvGraphicFramePr>
        <p:xfrm>
          <a:off x="662731" y="1390141"/>
          <a:ext cx="7818537" cy="4077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384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5D5F2F1-F875-4198-9D6C-0F7DA0AB7E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760579"/>
              </p:ext>
            </p:extLst>
          </p:nvPr>
        </p:nvGraphicFramePr>
        <p:xfrm>
          <a:off x="1331640" y="1556792"/>
          <a:ext cx="676875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3825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91F49B4-F6D7-4644-B997-1749E8DC4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3171243"/>
              </p:ext>
            </p:extLst>
          </p:nvPr>
        </p:nvGraphicFramePr>
        <p:xfrm>
          <a:off x="518951" y="1396095"/>
          <a:ext cx="8106097" cy="4065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5758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53565A"/>
      </a:dk1>
      <a:lt1>
        <a:sysClr val="window" lastClr="FFFFFF"/>
      </a:lt1>
      <a:dk2>
        <a:srgbClr val="7C2529"/>
      </a:dk2>
      <a:lt2>
        <a:srgbClr val="B1B3B3"/>
      </a:lt2>
      <a:accent1>
        <a:srgbClr val="0097A9"/>
      </a:accent1>
      <a:accent2>
        <a:srgbClr val="E87722"/>
      </a:accent2>
      <a:accent3>
        <a:srgbClr val="FFC72C"/>
      </a:accent3>
      <a:accent4>
        <a:srgbClr val="5E366E"/>
      </a:accent4>
      <a:accent5>
        <a:srgbClr val="719949"/>
      </a:accent5>
      <a:accent6>
        <a:srgbClr val="4698CB"/>
      </a:accent6>
      <a:hlink>
        <a:srgbClr val="2C739F"/>
      </a:hlink>
      <a:folHlink>
        <a:srgbClr val="53565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11961</TotalTime>
  <Words>579</Words>
  <Application>Microsoft Office PowerPoint</Application>
  <PresentationFormat>On-screen Show (4:3)</PresentationFormat>
  <Paragraphs>189</Paragraphs>
  <Slides>22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of Systemic Analysis</vt:lpstr>
      <vt:lpstr>Intersections</vt:lpstr>
      <vt:lpstr>Defining Intersection Crashes</vt:lpstr>
      <vt:lpstr>Segments</vt:lpstr>
      <vt:lpstr>PowerPoint Presentation</vt:lpstr>
      <vt:lpstr>Segments</vt:lpstr>
      <vt:lpstr>PowerPoint Presentation</vt:lpstr>
      <vt:lpstr>PowerPoint Presentation</vt:lpstr>
      <vt:lpstr>Additional Elements to Consider in Scoring Methodology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Sturtz, Samuel</cp:lastModifiedBy>
  <cp:revision>165</cp:revision>
  <dcterms:created xsi:type="dcterms:W3CDTF">2014-05-10T08:44:16Z</dcterms:created>
  <dcterms:modified xsi:type="dcterms:W3CDTF">2019-10-02T12:18:44Z</dcterms:modified>
</cp:coreProperties>
</file>